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Lst>
  <p:sldSz cy="5143500" cx="9144000"/>
  <p:notesSz cx="6858000" cy="9144000"/>
  <p:embeddedFontLst>
    <p:embeddedFont>
      <p:font typeface="Nunito"/>
      <p:regular r:id="rId115"/>
      <p:bold r:id="rId116"/>
      <p:italic r:id="rId117"/>
      <p:boldItalic r:id="rId118"/>
    </p:embeddedFont>
    <p:embeddedFont>
      <p:font typeface="Mali"/>
      <p:regular r:id="rId119"/>
      <p:bold r:id="rId120"/>
      <p:italic r:id="rId121"/>
      <p:boldItalic r:id="rId122"/>
    </p:embeddedFont>
    <p:embeddedFont>
      <p:font typeface="Mali SemiBold"/>
      <p:regular r:id="rId123"/>
      <p:bold r:id="rId124"/>
      <p:italic r:id="rId125"/>
      <p:boldItalic r:id="rId126"/>
    </p:embeddedFont>
    <p:embeddedFont>
      <p:font typeface="Nunito Light"/>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NunitoLight-italic.fntdata"/><Relationship Id="rId128" Type="http://schemas.openxmlformats.org/officeDocument/2006/relationships/font" Target="fonts/NunitoLight-bold.fntdata"/><Relationship Id="rId127" Type="http://schemas.openxmlformats.org/officeDocument/2006/relationships/font" Target="fonts/NunitoLight-regular.fntdata"/><Relationship Id="rId126" Type="http://schemas.openxmlformats.org/officeDocument/2006/relationships/font" Target="fonts/MaliSemiBold-boldItalic.fntdata"/><Relationship Id="rId26" Type="http://schemas.openxmlformats.org/officeDocument/2006/relationships/slide" Target="slides/slide22.xml"/><Relationship Id="rId121" Type="http://schemas.openxmlformats.org/officeDocument/2006/relationships/font" Target="fonts/Mali-italic.fntdata"/><Relationship Id="rId25" Type="http://schemas.openxmlformats.org/officeDocument/2006/relationships/slide" Target="slides/slide21.xml"/><Relationship Id="rId120" Type="http://schemas.openxmlformats.org/officeDocument/2006/relationships/font" Target="fonts/Mali-bold.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MaliSemiBold-italic.fntdata"/><Relationship Id="rId29" Type="http://schemas.openxmlformats.org/officeDocument/2006/relationships/slide" Target="slides/slide25.xml"/><Relationship Id="rId124" Type="http://schemas.openxmlformats.org/officeDocument/2006/relationships/font" Target="fonts/MaliSemiBold-bold.fntdata"/><Relationship Id="rId123" Type="http://schemas.openxmlformats.org/officeDocument/2006/relationships/font" Target="fonts/MaliSemiBold-regular.fntdata"/><Relationship Id="rId122" Type="http://schemas.openxmlformats.org/officeDocument/2006/relationships/font" Target="fonts/Mali-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Nunito-boldItalic.fntdata"/><Relationship Id="rId117" Type="http://schemas.openxmlformats.org/officeDocument/2006/relationships/font" Target="fonts/Nunito-italic.fntdata"/><Relationship Id="rId116" Type="http://schemas.openxmlformats.org/officeDocument/2006/relationships/font" Target="fonts/Nunito-bold.fntdata"/><Relationship Id="rId115" Type="http://schemas.openxmlformats.org/officeDocument/2006/relationships/font" Target="fonts/Nunito-regular.fntdata"/><Relationship Id="rId119" Type="http://schemas.openxmlformats.org/officeDocument/2006/relationships/font" Target="fonts/Mali-regular.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0" Type="http://schemas.openxmlformats.org/officeDocument/2006/relationships/font" Target="fonts/NunitoLight-boldItalic.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b805e0150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b805e015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8b891711d2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8b891711d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8b891711d2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8b891711d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8b891711d2_0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8b891711d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8b805e0150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8b805e01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8b805e0150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8b805e01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8b805e0150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8b805e01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8b805e015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8b805e01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8b805e0150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8b805e01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b805e015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b805e015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8b805e015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8b805e015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9b49d4a14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9b49d4a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8b891711d2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8b891711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89b49d4a1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89b49d4a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89b16001da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89b16001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89b16001da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89b16001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89b49d4a14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89b49d4a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89b49d4a1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89b49d4a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89b49d4a14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9b49d4a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8a478ac91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8a478ac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b805e0150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b805e015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a478ac91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a478ac9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8a478ac919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a478ac9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8a478ac919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8a478ac9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8a478ac919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8a478ac9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a478ac919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a478ac9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8a478ac919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8a478ac91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8a478ac919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8a478ac91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8a478ac919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8a478ac91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a478ac919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a478ac91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a478ac919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a478ac91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8a478ac919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8a478ac91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8a478ac919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8a478ac91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8a478ac919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8a478ac91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a478ac919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a478ac91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8a478ac919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8a478ac91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8a478ac919_0_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8a478ac91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8a478ac919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8a478ac91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8a478ac919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8a478ac91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ae375060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ae3750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ae375060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ae37506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ae3750605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ae375060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8ae3750605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8ae37506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ae3750605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ae37506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8ae3750605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8ae37506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ae3750605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ae37506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8ae3750605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8ae375060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ae3750605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ae37506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ae3750605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ae375060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ae3750605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ae375060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8ae3750605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8ae375060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ae3750605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ae375060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ae3750605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ae375060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ae3750605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ae375060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8ae3750605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8ae375060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8ae3750605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8ae37506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8ae3750605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8ae375060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b65365d4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b65365d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b65365d49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b65365d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b65365d49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b65365d4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88a922d419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88a922d41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8b65365d49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8b65365d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8b65365d49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8b65365d4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b65365d49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b65365d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65365d49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b65365d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b65365d49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b65365d4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b65365d49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b65365d4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b65365d49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b65365d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b65365d49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b65365d4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b65365d49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b65365d4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b65365d49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b65365d4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88a922d419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8a922d41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b65365d49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8b65365d4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b747a6e0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b747a6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8b747a6e0c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8b747a6e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b747a6e0c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b747a6e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8b747a6e0c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b747a6e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b747a6e0c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b747a6e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8b747a6e0c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8b747a6e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8b747a6e0c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8b747a6e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b747a6e0c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8b747a6e0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b747a6e0c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b747a6e0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8a922d419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8a922d41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8b747a6e0c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8b747a6e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8b747a6e0c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8b747a6e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8b747a6e0c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8b747a6e0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8b747a6e0c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8b747a6e0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747a6e0c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747a6e0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b891711d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891711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8b891711d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8b891711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8b891711d2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8b891711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8b891711d2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8b891711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8b891711d2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8b891711d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88a922d419_1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88a922d41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8b891711d2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8b891711d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8b891711d2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8b891711d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8b891711d2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8b891711d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8b891711d2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8b891711d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8b891711d2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b891711d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8b891711d2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8b891711d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8b891711d2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8b891711d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8b891711d2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8b891711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8b891711d2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8b891711d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8b891711d2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8b891711d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29000" y="772625"/>
            <a:ext cx="7146900" cy="1159800"/>
          </a:xfrm>
          <a:prstGeom prst="rect">
            <a:avLst/>
          </a:prstGeom>
        </p:spPr>
        <p:txBody>
          <a:bodyPr anchorCtr="0" anchor="t" bIns="0" lIns="0" spcFirstLastPara="1" rIns="0" wrap="square" tIns="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grpSp>
        <p:nvGrpSpPr>
          <p:cNvPr id="11" name="Google Shape;11;p2"/>
          <p:cNvGrpSpPr/>
          <p:nvPr/>
        </p:nvGrpSpPr>
        <p:grpSpPr>
          <a:xfrm>
            <a:off x="3409171" y="2429676"/>
            <a:ext cx="5318543" cy="7882145"/>
            <a:chOff x="3485371" y="1424851"/>
            <a:chExt cx="5318543" cy="7882145"/>
          </a:xfrm>
        </p:grpSpPr>
        <p:grpSp>
          <p:nvGrpSpPr>
            <p:cNvPr id="12" name="Google Shape;12;p2"/>
            <p:cNvGrpSpPr/>
            <p:nvPr/>
          </p:nvGrpSpPr>
          <p:grpSpPr>
            <a:xfrm>
              <a:off x="3485371" y="1958251"/>
              <a:ext cx="468816" cy="7120145"/>
              <a:chOff x="1447800" y="152400"/>
              <a:chExt cx="318597" cy="4838699"/>
            </a:xfrm>
          </p:grpSpPr>
          <p:sp>
            <p:nvSpPr>
              <p:cNvPr id="13" name="Google Shape;13;p2"/>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4" name="Google Shape;14;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5" name="Google Shape;15;p2"/>
            <p:cNvGrpSpPr/>
            <p:nvPr/>
          </p:nvGrpSpPr>
          <p:grpSpPr>
            <a:xfrm>
              <a:off x="3808592" y="1577251"/>
              <a:ext cx="468816" cy="7120145"/>
              <a:chOff x="1600200" y="152400"/>
              <a:chExt cx="318597" cy="4838699"/>
            </a:xfrm>
          </p:grpSpPr>
          <p:sp>
            <p:nvSpPr>
              <p:cNvPr id="16" name="Google Shape;16;p2"/>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7" name="Google Shape;17;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8" name="Google Shape;18;p2"/>
            <p:cNvGrpSpPr/>
            <p:nvPr/>
          </p:nvGrpSpPr>
          <p:grpSpPr>
            <a:xfrm>
              <a:off x="4131812" y="2186851"/>
              <a:ext cx="468816" cy="7120145"/>
              <a:chOff x="533400" y="152400"/>
              <a:chExt cx="318597" cy="4838699"/>
            </a:xfrm>
          </p:grpSpPr>
          <p:sp>
            <p:nvSpPr>
              <p:cNvPr id="19" name="Google Shape;19;p2"/>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0" name="Google Shape;20;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1" name="Google Shape;21;p2"/>
            <p:cNvGrpSpPr/>
            <p:nvPr/>
          </p:nvGrpSpPr>
          <p:grpSpPr>
            <a:xfrm>
              <a:off x="4455033" y="1729651"/>
              <a:ext cx="468816" cy="7120145"/>
              <a:chOff x="685800" y="152400"/>
              <a:chExt cx="318597" cy="4838699"/>
            </a:xfrm>
          </p:grpSpPr>
          <p:sp>
            <p:nvSpPr>
              <p:cNvPr id="22" name="Google Shape;22;p2"/>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3" name="Google Shape;23;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 name="Google Shape;24;p2"/>
            <p:cNvGrpSpPr/>
            <p:nvPr/>
          </p:nvGrpSpPr>
          <p:grpSpPr>
            <a:xfrm>
              <a:off x="4778254" y="1424851"/>
              <a:ext cx="468816" cy="7120145"/>
              <a:chOff x="838200" y="152400"/>
              <a:chExt cx="318597" cy="4838699"/>
            </a:xfrm>
          </p:grpSpPr>
          <p:sp>
            <p:nvSpPr>
              <p:cNvPr id="25" name="Google Shape;25;p2"/>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6" name="Google Shape;26;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7" name="Google Shape;27;p2"/>
            <p:cNvGrpSpPr/>
            <p:nvPr/>
          </p:nvGrpSpPr>
          <p:grpSpPr>
            <a:xfrm>
              <a:off x="5101474" y="1882051"/>
              <a:ext cx="468816" cy="7120145"/>
              <a:chOff x="990600" y="152400"/>
              <a:chExt cx="318597" cy="4838699"/>
            </a:xfrm>
          </p:grpSpPr>
          <p:sp>
            <p:nvSpPr>
              <p:cNvPr id="28" name="Google Shape;28;p2"/>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9" name="Google Shape;29;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0" name="Google Shape;30;p2"/>
            <p:cNvGrpSpPr/>
            <p:nvPr/>
          </p:nvGrpSpPr>
          <p:grpSpPr>
            <a:xfrm>
              <a:off x="5424695" y="1729651"/>
              <a:ext cx="468816" cy="7120145"/>
              <a:chOff x="3663063" y="152400"/>
              <a:chExt cx="318597" cy="4838699"/>
            </a:xfrm>
          </p:grpSpPr>
          <p:sp>
            <p:nvSpPr>
              <p:cNvPr id="31" name="Google Shape;31;p2"/>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2" name="Google Shape;32;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3" name="Google Shape;33;p2"/>
            <p:cNvGrpSpPr/>
            <p:nvPr/>
          </p:nvGrpSpPr>
          <p:grpSpPr>
            <a:xfrm>
              <a:off x="5747916" y="2034451"/>
              <a:ext cx="468816" cy="7120145"/>
              <a:chOff x="1295400" y="152400"/>
              <a:chExt cx="318597" cy="4838699"/>
            </a:xfrm>
          </p:grpSpPr>
          <p:sp>
            <p:nvSpPr>
              <p:cNvPr id="34" name="Google Shape;34;p2"/>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5" name="Google Shape;35;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36" name="Google Shape;36;p2"/>
            <p:cNvGrpSpPr/>
            <p:nvPr/>
          </p:nvGrpSpPr>
          <p:grpSpPr>
            <a:xfrm>
              <a:off x="6072553" y="1958251"/>
              <a:ext cx="468816" cy="7120145"/>
              <a:chOff x="1447800" y="152400"/>
              <a:chExt cx="318597" cy="4838699"/>
            </a:xfrm>
          </p:grpSpPr>
          <p:sp>
            <p:nvSpPr>
              <p:cNvPr id="37" name="Google Shape;37;p2"/>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8" name="Google Shape;38;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9" name="Google Shape;39;p2"/>
            <p:cNvGrpSpPr/>
            <p:nvPr/>
          </p:nvGrpSpPr>
          <p:grpSpPr>
            <a:xfrm>
              <a:off x="6395774" y="1653451"/>
              <a:ext cx="468816" cy="7120145"/>
              <a:chOff x="1600200" y="152400"/>
              <a:chExt cx="318597" cy="4838699"/>
            </a:xfrm>
          </p:grpSpPr>
          <p:sp>
            <p:nvSpPr>
              <p:cNvPr id="40" name="Google Shape;40;p2"/>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1" name="Google Shape;41;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 name="Google Shape;42;p2"/>
            <p:cNvGrpSpPr/>
            <p:nvPr/>
          </p:nvGrpSpPr>
          <p:grpSpPr>
            <a:xfrm>
              <a:off x="6718994" y="1424851"/>
              <a:ext cx="468816" cy="7120145"/>
              <a:chOff x="533400" y="152400"/>
              <a:chExt cx="318597" cy="4838699"/>
            </a:xfrm>
          </p:grpSpPr>
          <p:sp>
            <p:nvSpPr>
              <p:cNvPr id="43" name="Google Shape;43;p2"/>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4" name="Google Shape;44;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5" name="Google Shape;45;p2"/>
            <p:cNvGrpSpPr/>
            <p:nvPr/>
          </p:nvGrpSpPr>
          <p:grpSpPr>
            <a:xfrm>
              <a:off x="7042215" y="1501051"/>
              <a:ext cx="468816" cy="7120145"/>
              <a:chOff x="685800" y="152400"/>
              <a:chExt cx="318597" cy="4838699"/>
            </a:xfrm>
          </p:grpSpPr>
          <p:sp>
            <p:nvSpPr>
              <p:cNvPr id="46" name="Google Shape;46;p2"/>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7" name="Google Shape;47;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 name="Google Shape;48;p2"/>
            <p:cNvGrpSpPr/>
            <p:nvPr/>
          </p:nvGrpSpPr>
          <p:grpSpPr>
            <a:xfrm>
              <a:off x="7365436" y="1882051"/>
              <a:ext cx="468816" cy="7120145"/>
              <a:chOff x="838200" y="152400"/>
              <a:chExt cx="318597" cy="4838699"/>
            </a:xfrm>
          </p:grpSpPr>
          <p:sp>
            <p:nvSpPr>
              <p:cNvPr id="49" name="Google Shape;49;p2"/>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0" name="Google Shape;50;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1" name="Google Shape;51;p2"/>
            <p:cNvGrpSpPr/>
            <p:nvPr/>
          </p:nvGrpSpPr>
          <p:grpSpPr>
            <a:xfrm>
              <a:off x="7688656" y="1424851"/>
              <a:ext cx="468816" cy="7120145"/>
              <a:chOff x="990600" y="152400"/>
              <a:chExt cx="318597" cy="4838699"/>
            </a:xfrm>
          </p:grpSpPr>
          <p:sp>
            <p:nvSpPr>
              <p:cNvPr id="52" name="Google Shape;52;p2"/>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3" name="Google Shape;53;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4" name="Google Shape;54;p2"/>
            <p:cNvGrpSpPr/>
            <p:nvPr/>
          </p:nvGrpSpPr>
          <p:grpSpPr>
            <a:xfrm>
              <a:off x="8011877" y="2186851"/>
              <a:ext cx="468816" cy="7120145"/>
              <a:chOff x="3663063" y="152400"/>
              <a:chExt cx="318597" cy="4838699"/>
            </a:xfrm>
          </p:grpSpPr>
          <p:sp>
            <p:nvSpPr>
              <p:cNvPr id="55" name="Google Shape;55;p2"/>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6" name="Google Shape;56;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7" name="Google Shape;57;p2"/>
            <p:cNvGrpSpPr/>
            <p:nvPr/>
          </p:nvGrpSpPr>
          <p:grpSpPr>
            <a:xfrm>
              <a:off x="8335098" y="1805851"/>
              <a:ext cx="468816" cy="7120145"/>
              <a:chOff x="1295400" y="152400"/>
              <a:chExt cx="318597" cy="4838699"/>
            </a:xfrm>
          </p:grpSpPr>
          <p:sp>
            <p:nvSpPr>
              <p:cNvPr id="58" name="Google Shape;58;p2"/>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9" name="Google Shape;59;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4" name="Shape 664"/>
        <p:cNvGrpSpPr/>
        <p:nvPr/>
      </p:nvGrpSpPr>
      <p:grpSpPr>
        <a:xfrm>
          <a:off x="0" y="0"/>
          <a:ext cx="0" cy="0"/>
          <a:chOff x="0" y="0"/>
          <a:chExt cx="0" cy="0"/>
        </a:xfrm>
      </p:grpSpPr>
      <p:sp>
        <p:nvSpPr>
          <p:cNvPr id="665" name="Google Shape;665;p1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66" name="Google Shape;666;p11"/>
          <p:cNvGrpSpPr/>
          <p:nvPr/>
        </p:nvGrpSpPr>
        <p:grpSpPr>
          <a:xfrm flipH="1" rot="-5400000">
            <a:off x="2172082" y="3352950"/>
            <a:ext cx="4799834" cy="6154586"/>
            <a:chOff x="8004404" y="372498"/>
            <a:chExt cx="3529549" cy="4525764"/>
          </a:xfrm>
        </p:grpSpPr>
        <p:grpSp>
          <p:nvGrpSpPr>
            <p:cNvPr id="667" name="Google Shape;667;p11"/>
            <p:cNvGrpSpPr/>
            <p:nvPr/>
          </p:nvGrpSpPr>
          <p:grpSpPr>
            <a:xfrm flipH="1" rot="-5400000">
              <a:off x="8541351" y="-164449"/>
              <a:ext cx="2227938" cy="3301831"/>
              <a:chOff x="3485371" y="1424851"/>
              <a:chExt cx="5318543" cy="7882145"/>
            </a:xfrm>
          </p:grpSpPr>
          <p:grpSp>
            <p:nvGrpSpPr>
              <p:cNvPr id="668" name="Google Shape;668;p11"/>
              <p:cNvGrpSpPr/>
              <p:nvPr/>
            </p:nvGrpSpPr>
            <p:grpSpPr>
              <a:xfrm>
                <a:off x="3485371" y="1958251"/>
                <a:ext cx="468816" cy="7120145"/>
                <a:chOff x="1447800" y="152400"/>
                <a:chExt cx="318597" cy="4838699"/>
              </a:xfrm>
            </p:grpSpPr>
            <p:sp>
              <p:nvSpPr>
                <p:cNvPr id="669" name="Google Shape;669;p11"/>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70" name="Google Shape;670;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71" name="Google Shape;671;p11"/>
              <p:cNvGrpSpPr/>
              <p:nvPr/>
            </p:nvGrpSpPr>
            <p:grpSpPr>
              <a:xfrm>
                <a:off x="3808592" y="1577251"/>
                <a:ext cx="468816" cy="7120145"/>
                <a:chOff x="1600200" y="152400"/>
                <a:chExt cx="318597" cy="4838699"/>
              </a:xfrm>
            </p:grpSpPr>
            <p:sp>
              <p:nvSpPr>
                <p:cNvPr id="672" name="Google Shape;672;p11"/>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73" name="Google Shape;673;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74" name="Google Shape;674;p11"/>
              <p:cNvGrpSpPr/>
              <p:nvPr/>
            </p:nvGrpSpPr>
            <p:grpSpPr>
              <a:xfrm>
                <a:off x="4131812" y="2186851"/>
                <a:ext cx="468816" cy="7120145"/>
                <a:chOff x="533400" y="152400"/>
                <a:chExt cx="318597" cy="4838699"/>
              </a:xfrm>
            </p:grpSpPr>
            <p:sp>
              <p:nvSpPr>
                <p:cNvPr id="675" name="Google Shape;675;p11"/>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76" name="Google Shape;676;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77" name="Google Shape;677;p11"/>
              <p:cNvGrpSpPr/>
              <p:nvPr/>
            </p:nvGrpSpPr>
            <p:grpSpPr>
              <a:xfrm>
                <a:off x="4455033" y="1729651"/>
                <a:ext cx="468816" cy="7120145"/>
                <a:chOff x="685800" y="152400"/>
                <a:chExt cx="318597" cy="4838699"/>
              </a:xfrm>
            </p:grpSpPr>
            <p:sp>
              <p:nvSpPr>
                <p:cNvPr id="678" name="Google Shape;678;p11"/>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79" name="Google Shape;679;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80" name="Google Shape;680;p11"/>
              <p:cNvGrpSpPr/>
              <p:nvPr/>
            </p:nvGrpSpPr>
            <p:grpSpPr>
              <a:xfrm>
                <a:off x="4778254" y="1424851"/>
                <a:ext cx="468816" cy="7120145"/>
                <a:chOff x="838200" y="152400"/>
                <a:chExt cx="318597" cy="4838699"/>
              </a:xfrm>
            </p:grpSpPr>
            <p:sp>
              <p:nvSpPr>
                <p:cNvPr id="681" name="Google Shape;681;p11"/>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82" name="Google Shape;682;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83" name="Google Shape;683;p11"/>
              <p:cNvGrpSpPr/>
              <p:nvPr/>
            </p:nvGrpSpPr>
            <p:grpSpPr>
              <a:xfrm>
                <a:off x="5101474" y="1882051"/>
                <a:ext cx="468816" cy="7120145"/>
                <a:chOff x="990600" y="152400"/>
                <a:chExt cx="318597" cy="4838699"/>
              </a:xfrm>
            </p:grpSpPr>
            <p:sp>
              <p:nvSpPr>
                <p:cNvPr id="684" name="Google Shape;684;p11"/>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85" name="Google Shape;685;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86" name="Google Shape;686;p11"/>
              <p:cNvGrpSpPr/>
              <p:nvPr/>
            </p:nvGrpSpPr>
            <p:grpSpPr>
              <a:xfrm>
                <a:off x="5424695" y="1729651"/>
                <a:ext cx="468816" cy="7120145"/>
                <a:chOff x="3663063" y="152400"/>
                <a:chExt cx="318597" cy="4838699"/>
              </a:xfrm>
            </p:grpSpPr>
            <p:sp>
              <p:nvSpPr>
                <p:cNvPr id="687" name="Google Shape;687;p11"/>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88" name="Google Shape;688;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89" name="Google Shape;689;p11"/>
              <p:cNvGrpSpPr/>
              <p:nvPr/>
            </p:nvGrpSpPr>
            <p:grpSpPr>
              <a:xfrm>
                <a:off x="5929821" y="2034451"/>
                <a:ext cx="468816" cy="7120145"/>
                <a:chOff x="1419019" y="152400"/>
                <a:chExt cx="318597" cy="4838699"/>
              </a:xfrm>
            </p:grpSpPr>
            <p:sp>
              <p:nvSpPr>
                <p:cNvPr id="690" name="Google Shape;690;p11"/>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91" name="Google Shape;691;p11"/>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692" name="Google Shape;692;p11"/>
              <p:cNvGrpSpPr/>
              <p:nvPr/>
            </p:nvGrpSpPr>
            <p:grpSpPr>
              <a:xfrm>
                <a:off x="6395774" y="1653451"/>
                <a:ext cx="468816" cy="7120145"/>
                <a:chOff x="1600200" y="152400"/>
                <a:chExt cx="318597" cy="4838699"/>
              </a:xfrm>
            </p:grpSpPr>
            <p:sp>
              <p:nvSpPr>
                <p:cNvPr id="693" name="Google Shape;693;p11"/>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94" name="Google Shape;694;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95" name="Google Shape;695;p11"/>
              <p:cNvGrpSpPr/>
              <p:nvPr/>
            </p:nvGrpSpPr>
            <p:grpSpPr>
              <a:xfrm>
                <a:off x="6718994" y="1424851"/>
                <a:ext cx="468816" cy="7120145"/>
                <a:chOff x="533400" y="152400"/>
                <a:chExt cx="318597" cy="4838699"/>
              </a:xfrm>
            </p:grpSpPr>
            <p:sp>
              <p:nvSpPr>
                <p:cNvPr id="696" name="Google Shape;696;p11"/>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97" name="Google Shape;697;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98" name="Google Shape;698;p11"/>
              <p:cNvGrpSpPr/>
              <p:nvPr/>
            </p:nvGrpSpPr>
            <p:grpSpPr>
              <a:xfrm>
                <a:off x="7042215" y="1501051"/>
                <a:ext cx="468816" cy="7120145"/>
                <a:chOff x="685800" y="152400"/>
                <a:chExt cx="318597" cy="4838699"/>
              </a:xfrm>
            </p:grpSpPr>
            <p:sp>
              <p:nvSpPr>
                <p:cNvPr id="699" name="Google Shape;699;p11"/>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00" name="Google Shape;700;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01" name="Google Shape;701;p11"/>
              <p:cNvGrpSpPr/>
              <p:nvPr/>
            </p:nvGrpSpPr>
            <p:grpSpPr>
              <a:xfrm>
                <a:off x="7365436" y="1882051"/>
                <a:ext cx="468816" cy="7120145"/>
                <a:chOff x="838200" y="152400"/>
                <a:chExt cx="318597" cy="4838699"/>
              </a:xfrm>
            </p:grpSpPr>
            <p:sp>
              <p:nvSpPr>
                <p:cNvPr id="702" name="Google Shape;702;p11"/>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03" name="Google Shape;703;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04" name="Google Shape;704;p11"/>
              <p:cNvGrpSpPr/>
              <p:nvPr/>
            </p:nvGrpSpPr>
            <p:grpSpPr>
              <a:xfrm>
                <a:off x="8011877" y="2186851"/>
                <a:ext cx="468816" cy="7120145"/>
                <a:chOff x="3663063" y="152400"/>
                <a:chExt cx="318597" cy="4838699"/>
              </a:xfrm>
            </p:grpSpPr>
            <p:sp>
              <p:nvSpPr>
                <p:cNvPr id="705" name="Google Shape;705;p11"/>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06" name="Google Shape;706;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07" name="Google Shape;707;p11"/>
              <p:cNvGrpSpPr/>
              <p:nvPr/>
            </p:nvGrpSpPr>
            <p:grpSpPr>
              <a:xfrm>
                <a:off x="8335098" y="1805851"/>
                <a:ext cx="468816" cy="7120145"/>
                <a:chOff x="1295400" y="152400"/>
                <a:chExt cx="318597" cy="4838699"/>
              </a:xfrm>
            </p:grpSpPr>
            <p:sp>
              <p:nvSpPr>
                <p:cNvPr id="708" name="Google Shape;708;p11"/>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09" name="Google Shape;709;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710" name="Google Shape;710;p11"/>
            <p:cNvGrpSpPr/>
            <p:nvPr/>
          </p:nvGrpSpPr>
          <p:grpSpPr>
            <a:xfrm flipH="1" rot="-5400000">
              <a:off x="9848714" y="1201031"/>
              <a:ext cx="196383" cy="2982574"/>
              <a:chOff x="1447800" y="152400"/>
              <a:chExt cx="318597" cy="4838699"/>
            </a:xfrm>
          </p:grpSpPr>
          <p:sp>
            <p:nvSpPr>
              <p:cNvPr id="711" name="Google Shape;711;p11"/>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12" name="Google Shape;712;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713" name="Google Shape;713;p11"/>
            <p:cNvGrpSpPr/>
            <p:nvPr/>
          </p:nvGrpSpPr>
          <p:grpSpPr>
            <a:xfrm flipH="1" rot="-5400000">
              <a:off x="9689113" y="1336426"/>
              <a:ext cx="196383" cy="2982574"/>
              <a:chOff x="1600200" y="152400"/>
              <a:chExt cx="318597" cy="4838699"/>
            </a:xfrm>
          </p:grpSpPr>
          <p:sp>
            <p:nvSpPr>
              <p:cNvPr id="714" name="Google Shape;714;p11"/>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15" name="Google Shape;715;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16" name="Google Shape;716;p11"/>
            <p:cNvGrpSpPr/>
            <p:nvPr/>
          </p:nvGrpSpPr>
          <p:grpSpPr>
            <a:xfrm flipH="1" rot="-5400000">
              <a:off x="9944475" y="1471836"/>
              <a:ext cx="196383" cy="2982574"/>
              <a:chOff x="533400" y="152400"/>
              <a:chExt cx="318597" cy="4838699"/>
            </a:xfrm>
          </p:grpSpPr>
          <p:sp>
            <p:nvSpPr>
              <p:cNvPr id="717" name="Google Shape;717;p11"/>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18" name="Google Shape;718;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19" name="Google Shape;719;p11"/>
            <p:cNvGrpSpPr/>
            <p:nvPr/>
          </p:nvGrpSpPr>
          <p:grpSpPr>
            <a:xfrm flipH="1" rot="-5400000">
              <a:off x="9752954" y="1607231"/>
              <a:ext cx="196383" cy="2982574"/>
              <a:chOff x="685800" y="152400"/>
              <a:chExt cx="318597" cy="4838699"/>
            </a:xfrm>
          </p:grpSpPr>
          <p:sp>
            <p:nvSpPr>
              <p:cNvPr id="720" name="Google Shape;720;p11"/>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21" name="Google Shape;721;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22" name="Google Shape;722;p11"/>
            <p:cNvGrpSpPr/>
            <p:nvPr/>
          </p:nvGrpSpPr>
          <p:grpSpPr>
            <a:xfrm flipH="1" rot="-5400000">
              <a:off x="9816794" y="1954222"/>
              <a:ext cx="196383" cy="2982574"/>
              <a:chOff x="990600" y="152400"/>
              <a:chExt cx="318597" cy="4838699"/>
            </a:xfrm>
          </p:grpSpPr>
          <p:sp>
            <p:nvSpPr>
              <p:cNvPr id="723" name="Google Shape;723;p11"/>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24" name="Google Shape;724;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725" name="Google Shape;725;p11"/>
            <p:cNvGrpSpPr/>
            <p:nvPr/>
          </p:nvGrpSpPr>
          <p:grpSpPr>
            <a:xfrm flipH="1" rot="-5400000">
              <a:off x="9752954" y="2089589"/>
              <a:ext cx="196383" cy="2982574"/>
              <a:chOff x="3663063" y="152400"/>
              <a:chExt cx="318597" cy="4838699"/>
            </a:xfrm>
          </p:grpSpPr>
          <p:sp>
            <p:nvSpPr>
              <p:cNvPr id="726" name="Google Shape;726;p11"/>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27" name="Google Shape;727;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28" name="Google Shape;728;p11"/>
            <p:cNvGrpSpPr/>
            <p:nvPr/>
          </p:nvGrpSpPr>
          <p:grpSpPr>
            <a:xfrm flipH="1" rot="-5400000">
              <a:off x="9880634" y="2225013"/>
              <a:ext cx="196383" cy="2982574"/>
              <a:chOff x="1295400" y="152400"/>
              <a:chExt cx="318597" cy="4838699"/>
            </a:xfrm>
          </p:grpSpPr>
          <p:sp>
            <p:nvSpPr>
              <p:cNvPr id="729" name="Google Shape;729;p11"/>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30" name="Google Shape;730;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731" name="Google Shape;731;p11"/>
            <p:cNvGrpSpPr/>
            <p:nvPr/>
          </p:nvGrpSpPr>
          <p:grpSpPr>
            <a:xfrm flipH="1" rot="-5400000">
              <a:off x="9848714" y="2361002"/>
              <a:ext cx="196383" cy="2982574"/>
              <a:chOff x="1447800" y="152400"/>
              <a:chExt cx="318597" cy="4838699"/>
            </a:xfrm>
          </p:grpSpPr>
          <p:sp>
            <p:nvSpPr>
              <p:cNvPr id="732" name="Google Shape;732;p11"/>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33" name="Google Shape;733;p11"/>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734" name="Google Shape;734;p11"/>
            <p:cNvGrpSpPr/>
            <p:nvPr/>
          </p:nvGrpSpPr>
          <p:grpSpPr>
            <a:xfrm flipH="1" rot="-5400000">
              <a:off x="9721033" y="2496397"/>
              <a:ext cx="196383" cy="2982574"/>
              <a:chOff x="1600200" y="152400"/>
              <a:chExt cx="318597" cy="4838699"/>
            </a:xfrm>
          </p:grpSpPr>
          <p:sp>
            <p:nvSpPr>
              <p:cNvPr id="735" name="Google Shape;735;p11"/>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36" name="Google Shape;736;p11"/>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37" name="Google Shape;737;p11"/>
            <p:cNvGrpSpPr/>
            <p:nvPr/>
          </p:nvGrpSpPr>
          <p:grpSpPr>
            <a:xfrm flipH="1" rot="-5400000">
              <a:off x="9625273" y="2631806"/>
              <a:ext cx="196383" cy="2982574"/>
              <a:chOff x="533400" y="152400"/>
              <a:chExt cx="318597" cy="4838699"/>
            </a:xfrm>
          </p:grpSpPr>
          <p:sp>
            <p:nvSpPr>
              <p:cNvPr id="738" name="Google Shape;738;p11"/>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39" name="Google Shape;739;p11"/>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40" name="Google Shape;740;p11"/>
            <p:cNvGrpSpPr/>
            <p:nvPr/>
          </p:nvGrpSpPr>
          <p:grpSpPr>
            <a:xfrm flipH="1" rot="-5400000">
              <a:off x="9657193" y="2767202"/>
              <a:ext cx="196383" cy="2982574"/>
              <a:chOff x="685800" y="152400"/>
              <a:chExt cx="318597" cy="4838699"/>
            </a:xfrm>
          </p:grpSpPr>
          <p:sp>
            <p:nvSpPr>
              <p:cNvPr id="741" name="Google Shape;741;p11"/>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42" name="Google Shape;742;p11"/>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43" name="Google Shape;743;p11"/>
            <p:cNvGrpSpPr/>
            <p:nvPr/>
          </p:nvGrpSpPr>
          <p:grpSpPr>
            <a:xfrm flipH="1" rot="-5400000">
              <a:off x="9816794" y="2902597"/>
              <a:ext cx="196383" cy="2982574"/>
              <a:chOff x="838200" y="152400"/>
              <a:chExt cx="318597" cy="4838699"/>
            </a:xfrm>
          </p:grpSpPr>
          <p:sp>
            <p:nvSpPr>
              <p:cNvPr id="744" name="Google Shape;744;p11"/>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45" name="Google Shape;745;p11"/>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46" name="Google Shape;746;p11"/>
            <p:cNvGrpSpPr/>
            <p:nvPr/>
          </p:nvGrpSpPr>
          <p:grpSpPr>
            <a:xfrm flipH="1" rot="-5400000">
              <a:off x="9625273" y="3037992"/>
              <a:ext cx="196383" cy="2982574"/>
              <a:chOff x="990600" y="152400"/>
              <a:chExt cx="318597" cy="4838699"/>
            </a:xfrm>
          </p:grpSpPr>
          <p:sp>
            <p:nvSpPr>
              <p:cNvPr id="747" name="Google Shape;747;p11"/>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48" name="Google Shape;748;p11"/>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749" name="Google Shape;749;p11"/>
            <p:cNvGrpSpPr/>
            <p:nvPr/>
          </p:nvGrpSpPr>
          <p:grpSpPr>
            <a:xfrm flipH="1" rot="-5400000">
              <a:off x="9944475" y="3173359"/>
              <a:ext cx="196383" cy="2982574"/>
              <a:chOff x="3663063" y="152400"/>
              <a:chExt cx="318597" cy="4838699"/>
            </a:xfrm>
          </p:grpSpPr>
          <p:sp>
            <p:nvSpPr>
              <p:cNvPr id="750" name="Google Shape;750;p11"/>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51" name="Google Shape;751;p11"/>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752" name="Google Shape;752;p11"/>
            <p:cNvGrpSpPr/>
            <p:nvPr/>
          </p:nvGrpSpPr>
          <p:grpSpPr>
            <a:xfrm flipH="1" rot="-5400000">
              <a:off x="9784874" y="3308783"/>
              <a:ext cx="196383" cy="2982574"/>
              <a:chOff x="1295400" y="152400"/>
              <a:chExt cx="318597" cy="4838699"/>
            </a:xfrm>
          </p:grpSpPr>
          <p:sp>
            <p:nvSpPr>
              <p:cNvPr id="753" name="Google Shape;753;p11"/>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54" name="Google Shape;754;p11"/>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pencils">
  <p:cSld name="BLANK_1">
    <p:spTree>
      <p:nvGrpSpPr>
        <p:cNvPr id="755" name="Shape 755"/>
        <p:cNvGrpSpPr/>
        <p:nvPr/>
      </p:nvGrpSpPr>
      <p:grpSpPr>
        <a:xfrm>
          <a:off x="0" y="0"/>
          <a:ext cx="0" cy="0"/>
          <a:chOff x="0" y="0"/>
          <a:chExt cx="0" cy="0"/>
        </a:xfrm>
      </p:grpSpPr>
      <p:sp>
        <p:nvSpPr>
          <p:cNvPr id="756" name="Google Shape;756;p1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encil - Light paper">
  <p:cSld name="BLANK_1_1">
    <p:bg>
      <p:bgPr>
        <a:solidFill>
          <a:schemeClr val="accent5"/>
        </a:solidFill>
      </p:bgPr>
    </p:bg>
    <p:spTree>
      <p:nvGrpSpPr>
        <p:cNvPr id="757" name="Shape 757"/>
        <p:cNvGrpSpPr/>
        <p:nvPr/>
      </p:nvGrpSpPr>
      <p:grpSpPr>
        <a:xfrm>
          <a:off x="0" y="0"/>
          <a:ext cx="0" cy="0"/>
          <a:chOff x="0" y="0"/>
          <a:chExt cx="0" cy="0"/>
        </a:xfrm>
      </p:grpSpPr>
      <p:pic>
        <p:nvPicPr>
          <p:cNvPr id="758" name="Google Shape;758;p13"/>
          <p:cNvPicPr preferRelativeResize="0"/>
          <p:nvPr/>
        </p:nvPicPr>
        <p:blipFill>
          <a:blip r:embed="rId2">
            <a:alphaModFix/>
          </a:blip>
          <a:stretch>
            <a:fillRect/>
          </a:stretch>
        </p:blipFill>
        <p:spPr>
          <a:xfrm>
            <a:off x="0" y="0"/>
            <a:ext cx="9144005" cy="5143500"/>
          </a:xfrm>
          <a:prstGeom prst="rect">
            <a:avLst/>
          </a:prstGeom>
          <a:noFill/>
          <a:ln>
            <a:noFill/>
          </a:ln>
        </p:spPr>
      </p:pic>
      <p:sp>
        <p:nvSpPr>
          <p:cNvPr id="759" name="Google Shape;759;p1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encil - Dark paper">
  <p:cSld name="BLANK_1_1_1">
    <p:bg>
      <p:bgPr>
        <a:solidFill>
          <a:schemeClr val="accent5"/>
        </a:solidFill>
      </p:bgPr>
    </p:bg>
    <p:spTree>
      <p:nvGrpSpPr>
        <p:cNvPr id="760" name="Shape 760"/>
        <p:cNvGrpSpPr/>
        <p:nvPr/>
      </p:nvGrpSpPr>
      <p:grpSpPr>
        <a:xfrm>
          <a:off x="0" y="0"/>
          <a:ext cx="0" cy="0"/>
          <a:chOff x="0" y="0"/>
          <a:chExt cx="0" cy="0"/>
        </a:xfrm>
      </p:grpSpPr>
      <p:pic>
        <p:nvPicPr>
          <p:cNvPr id="761" name="Google Shape;761;p14"/>
          <p:cNvPicPr preferRelativeResize="0"/>
          <p:nvPr/>
        </p:nvPicPr>
        <p:blipFill rotWithShape="1">
          <a:blip r:embed="rId2">
            <a:alphaModFix/>
          </a:blip>
          <a:srcRect b="0" l="0" r="0" t="0"/>
          <a:stretch/>
        </p:blipFill>
        <p:spPr>
          <a:xfrm>
            <a:off x="0" y="0"/>
            <a:ext cx="9144005" cy="5143500"/>
          </a:xfrm>
          <a:prstGeom prst="rect">
            <a:avLst/>
          </a:prstGeom>
          <a:noFill/>
          <a:ln>
            <a:noFill/>
          </a:ln>
        </p:spPr>
      </p:pic>
      <p:sp>
        <p:nvSpPr>
          <p:cNvPr id="762" name="Google Shape;762;p1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0" name="Shape 60"/>
        <p:cNvGrpSpPr/>
        <p:nvPr/>
      </p:nvGrpSpPr>
      <p:grpSpPr>
        <a:xfrm>
          <a:off x="0" y="0"/>
          <a:ext cx="0" cy="0"/>
          <a:chOff x="0" y="0"/>
          <a:chExt cx="0" cy="0"/>
        </a:xfrm>
      </p:grpSpPr>
      <p:sp>
        <p:nvSpPr>
          <p:cNvPr id="61" name="Google Shape;61;p3"/>
          <p:cNvSpPr txBox="1"/>
          <p:nvPr>
            <p:ph type="ctrTitle"/>
          </p:nvPr>
        </p:nvSpPr>
        <p:spPr>
          <a:xfrm>
            <a:off x="752800" y="440350"/>
            <a:ext cx="7485900" cy="1159800"/>
          </a:xfrm>
          <a:prstGeom prst="rect">
            <a:avLst/>
          </a:prstGeom>
        </p:spPr>
        <p:txBody>
          <a:bodyPr anchorCtr="0" anchor="b" bIns="0" lIns="0" spcFirstLastPara="1" rIns="0" wrap="square" tIns="0">
            <a:noAutofit/>
          </a:bodyPr>
          <a:lstStyle>
            <a:lvl1pPr lvl="0" rtl="0">
              <a:spcBef>
                <a:spcPts val="0"/>
              </a:spcBef>
              <a:spcAft>
                <a:spcPts val="0"/>
              </a:spcAft>
              <a:buSzPts val="4600"/>
              <a:buNone/>
              <a:defRPr sz="4600"/>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p:txBody>
      </p:sp>
      <p:sp>
        <p:nvSpPr>
          <p:cNvPr id="62" name="Google Shape;62;p3"/>
          <p:cNvSpPr txBox="1"/>
          <p:nvPr>
            <p:ph idx="1" type="subTitle"/>
          </p:nvPr>
        </p:nvSpPr>
        <p:spPr>
          <a:xfrm>
            <a:off x="752800" y="1697054"/>
            <a:ext cx="7485900" cy="784800"/>
          </a:xfrm>
          <a:prstGeom prst="rect">
            <a:avLst/>
          </a:prstGeom>
        </p:spPr>
        <p:txBody>
          <a:bodyPr anchorCtr="0" anchor="t" bIns="0" lIns="0" spcFirstLastPara="1" rIns="0" wrap="square" tIns="0">
            <a:noAutofit/>
          </a:bodyPr>
          <a:lstStyle>
            <a:lvl1pPr lvl="0" rtl="0">
              <a:spcBef>
                <a:spcPts val="0"/>
              </a:spcBef>
              <a:spcAft>
                <a:spcPts val="0"/>
              </a:spcAft>
              <a:buSzPts val="1400"/>
              <a:buNone/>
              <a:defRPr>
                <a:solidFill>
                  <a:schemeClr val="accent5"/>
                </a:solidFill>
              </a:defRPr>
            </a:lvl1pPr>
            <a:lvl2pPr lvl="1" rtl="0">
              <a:spcBef>
                <a:spcPts val="1000"/>
              </a:spcBef>
              <a:spcAft>
                <a:spcPts val="0"/>
              </a:spcAft>
              <a:buSzPts val="3000"/>
              <a:buNone/>
              <a:defRPr sz="3000">
                <a:solidFill>
                  <a:schemeClr val="accent5"/>
                </a:solidFill>
              </a:defRPr>
            </a:lvl2pPr>
            <a:lvl3pPr lvl="2" rtl="0">
              <a:spcBef>
                <a:spcPts val="1000"/>
              </a:spcBef>
              <a:spcAft>
                <a:spcPts val="0"/>
              </a:spcAft>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p:txBody>
      </p:sp>
      <p:grpSp>
        <p:nvGrpSpPr>
          <p:cNvPr id="63" name="Google Shape;63;p3"/>
          <p:cNvGrpSpPr/>
          <p:nvPr/>
        </p:nvGrpSpPr>
        <p:grpSpPr>
          <a:xfrm>
            <a:off x="3409171" y="2429676"/>
            <a:ext cx="5318543" cy="7882145"/>
            <a:chOff x="3485371" y="1424851"/>
            <a:chExt cx="5318543" cy="7882145"/>
          </a:xfrm>
        </p:grpSpPr>
        <p:grpSp>
          <p:nvGrpSpPr>
            <p:cNvPr id="64" name="Google Shape;64;p3"/>
            <p:cNvGrpSpPr/>
            <p:nvPr/>
          </p:nvGrpSpPr>
          <p:grpSpPr>
            <a:xfrm>
              <a:off x="3485371" y="1958251"/>
              <a:ext cx="468816" cy="7120145"/>
              <a:chOff x="1447800" y="152400"/>
              <a:chExt cx="318597" cy="4838699"/>
            </a:xfrm>
          </p:grpSpPr>
          <p:sp>
            <p:nvSpPr>
              <p:cNvPr id="65" name="Google Shape;65;p3"/>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6" name="Google Shape;66;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7" name="Google Shape;67;p3"/>
            <p:cNvGrpSpPr/>
            <p:nvPr/>
          </p:nvGrpSpPr>
          <p:grpSpPr>
            <a:xfrm>
              <a:off x="3808592" y="1577251"/>
              <a:ext cx="468816" cy="7120145"/>
              <a:chOff x="1600200" y="152400"/>
              <a:chExt cx="318597" cy="4838699"/>
            </a:xfrm>
          </p:grpSpPr>
          <p:sp>
            <p:nvSpPr>
              <p:cNvPr id="68" name="Google Shape;68;p3"/>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9" name="Google Shape;69;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0" name="Google Shape;70;p3"/>
            <p:cNvGrpSpPr/>
            <p:nvPr/>
          </p:nvGrpSpPr>
          <p:grpSpPr>
            <a:xfrm>
              <a:off x="4131812" y="2186851"/>
              <a:ext cx="468816" cy="7120145"/>
              <a:chOff x="533400" y="152400"/>
              <a:chExt cx="318597" cy="4838699"/>
            </a:xfrm>
          </p:grpSpPr>
          <p:sp>
            <p:nvSpPr>
              <p:cNvPr id="71" name="Google Shape;71;p3"/>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2" name="Google Shape;72;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3" name="Google Shape;73;p3"/>
            <p:cNvGrpSpPr/>
            <p:nvPr/>
          </p:nvGrpSpPr>
          <p:grpSpPr>
            <a:xfrm>
              <a:off x="4455033" y="1729651"/>
              <a:ext cx="468816" cy="7120145"/>
              <a:chOff x="685800" y="152400"/>
              <a:chExt cx="318597" cy="4838699"/>
            </a:xfrm>
          </p:grpSpPr>
          <p:sp>
            <p:nvSpPr>
              <p:cNvPr id="74" name="Google Shape;74;p3"/>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5" name="Google Shape;75;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6" name="Google Shape;76;p3"/>
            <p:cNvGrpSpPr/>
            <p:nvPr/>
          </p:nvGrpSpPr>
          <p:grpSpPr>
            <a:xfrm>
              <a:off x="4778254" y="1424851"/>
              <a:ext cx="468816" cy="7120145"/>
              <a:chOff x="838200" y="152400"/>
              <a:chExt cx="318597" cy="4838699"/>
            </a:xfrm>
          </p:grpSpPr>
          <p:sp>
            <p:nvSpPr>
              <p:cNvPr id="77" name="Google Shape;77;p3"/>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78" name="Google Shape;78;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9" name="Google Shape;79;p3"/>
            <p:cNvGrpSpPr/>
            <p:nvPr/>
          </p:nvGrpSpPr>
          <p:grpSpPr>
            <a:xfrm>
              <a:off x="5101474" y="1882051"/>
              <a:ext cx="468816" cy="7120145"/>
              <a:chOff x="990600" y="152400"/>
              <a:chExt cx="318597" cy="4838699"/>
            </a:xfrm>
          </p:grpSpPr>
          <p:sp>
            <p:nvSpPr>
              <p:cNvPr id="80" name="Google Shape;80;p3"/>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1" name="Google Shape;81;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82" name="Google Shape;82;p3"/>
            <p:cNvGrpSpPr/>
            <p:nvPr/>
          </p:nvGrpSpPr>
          <p:grpSpPr>
            <a:xfrm>
              <a:off x="5424695" y="1729651"/>
              <a:ext cx="468816" cy="7120145"/>
              <a:chOff x="3663063" y="152400"/>
              <a:chExt cx="318597" cy="4838699"/>
            </a:xfrm>
          </p:grpSpPr>
          <p:sp>
            <p:nvSpPr>
              <p:cNvPr id="83" name="Google Shape;83;p3"/>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4" name="Google Shape;84;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85" name="Google Shape;85;p3"/>
            <p:cNvGrpSpPr/>
            <p:nvPr/>
          </p:nvGrpSpPr>
          <p:grpSpPr>
            <a:xfrm>
              <a:off x="5747916" y="2034451"/>
              <a:ext cx="468816" cy="7120145"/>
              <a:chOff x="1295400" y="152400"/>
              <a:chExt cx="318597" cy="4838699"/>
            </a:xfrm>
          </p:grpSpPr>
          <p:sp>
            <p:nvSpPr>
              <p:cNvPr id="86" name="Google Shape;86;p3"/>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87" name="Google Shape;87;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88" name="Google Shape;88;p3"/>
            <p:cNvGrpSpPr/>
            <p:nvPr/>
          </p:nvGrpSpPr>
          <p:grpSpPr>
            <a:xfrm>
              <a:off x="6072553" y="1958251"/>
              <a:ext cx="468816" cy="7120145"/>
              <a:chOff x="1447800" y="152400"/>
              <a:chExt cx="318597" cy="4838699"/>
            </a:xfrm>
          </p:grpSpPr>
          <p:sp>
            <p:nvSpPr>
              <p:cNvPr id="89" name="Google Shape;89;p3"/>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0" name="Google Shape;90;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91" name="Google Shape;91;p3"/>
            <p:cNvGrpSpPr/>
            <p:nvPr/>
          </p:nvGrpSpPr>
          <p:grpSpPr>
            <a:xfrm>
              <a:off x="6395774" y="1653451"/>
              <a:ext cx="468816" cy="7120145"/>
              <a:chOff x="1600200" y="152400"/>
              <a:chExt cx="318597" cy="4838699"/>
            </a:xfrm>
          </p:grpSpPr>
          <p:sp>
            <p:nvSpPr>
              <p:cNvPr id="92" name="Google Shape;92;p3"/>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3" name="Google Shape;93;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94" name="Google Shape;94;p3"/>
            <p:cNvGrpSpPr/>
            <p:nvPr/>
          </p:nvGrpSpPr>
          <p:grpSpPr>
            <a:xfrm>
              <a:off x="6718994" y="1424851"/>
              <a:ext cx="468816" cy="7120145"/>
              <a:chOff x="533400" y="152400"/>
              <a:chExt cx="318597" cy="4838699"/>
            </a:xfrm>
          </p:grpSpPr>
          <p:sp>
            <p:nvSpPr>
              <p:cNvPr id="95" name="Google Shape;95;p3"/>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6" name="Google Shape;96;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97" name="Google Shape;97;p3"/>
            <p:cNvGrpSpPr/>
            <p:nvPr/>
          </p:nvGrpSpPr>
          <p:grpSpPr>
            <a:xfrm>
              <a:off x="7042215" y="1501051"/>
              <a:ext cx="468816" cy="7120145"/>
              <a:chOff x="685800" y="152400"/>
              <a:chExt cx="318597" cy="4838699"/>
            </a:xfrm>
          </p:grpSpPr>
          <p:sp>
            <p:nvSpPr>
              <p:cNvPr id="98" name="Google Shape;98;p3"/>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9" name="Google Shape;99;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00" name="Google Shape;100;p3"/>
            <p:cNvGrpSpPr/>
            <p:nvPr/>
          </p:nvGrpSpPr>
          <p:grpSpPr>
            <a:xfrm>
              <a:off x="7365436" y="1882051"/>
              <a:ext cx="468816" cy="7120145"/>
              <a:chOff x="838200" y="152400"/>
              <a:chExt cx="318597" cy="4838699"/>
            </a:xfrm>
          </p:grpSpPr>
          <p:sp>
            <p:nvSpPr>
              <p:cNvPr id="101" name="Google Shape;101;p3"/>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2" name="Google Shape;102;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03" name="Google Shape;103;p3"/>
            <p:cNvGrpSpPr/>
            <p:nvPr/>
          </p:nvGrpSpPr>
          <p:grpSpPr>
            <a:xfrm>
              <a:off x="7688656" y="1424851"/>
              <a:ext cx="468816" cy="7120145"/>
              <a:chOff x="990600" y="152400"/>
              <a:chExt cx="318597" cy="4838699"/>
            </a:xfrm>
          </p:grpSpPr>
          <p:sp>
            <p:nvSpPr>
              <p:cNvPr id="104" name="Google Shape;104;p3"/>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5" name="Google Shape;105;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06" name="Google Shape;106;p3"/>
            <p:cNvGrpSpPr/>
            <p:nvPr/>
          </p:nvGrpSpPr>
          <p:grpSpPr>
            <a:xfrm>
              <a:off x="8011877" y="2186851"/>
              <a:ext cx="468816" cy="7120145"/>
              <a:chOff x="3663063" y="152400"/>
              <a:chExt cx="318597" cy="4838699"/>
            </a:xfrm>
          </p:grpSpPr>
          <p:sp>
            <p:nvSpPr>
              <p:cNvPr id="107" name="Google Shape;107;p3"/>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08" name="Google Shape;108;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09" name="Google Shape;109;p3"/>
            <p:cNvGrpSpPr/>
            <p:nvPr/>
          </p:nvGrpSpPr>
          <p:grpSpPr>
            <a:xfrm>
              <a:off x="8335098" y="1805851"/>
              <a:ext cx="468816" cy="7120145"/>
              <a:chOff x="1295400" y="152400"/>
              <a:chExt cx="318597" cy="4838699"/>
            </a:xfrm>
          </p:grpSpPr>
          <p:sp>
            <p:nvSpPr>
              <p:cNvPr id="110" name="Google Shape;110;p3"/>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1" name="Google Shape;111;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12" name="Shape 112"/>
        <p:cNvGrpSpPr/>
        <p:nvPr/>
      </p:nvGrpSpPr>
      <p:grpSpPr>
        <a:xfrm>
          <a:off x="0" y="0"/>
          <a:ext cx="0" cy="0"/>
          <a:chOff x="0" y="0"/>
          <a:chExt cx="0" cy="0"/>
        </a:xfrm>
      </p:grpSpPr>
      <p:sp>
        <p:nvSpPr>
          <p:cNvPr id="113" name="Google Shape;113;p4"/>
          <p:cNvSpPr txBox="1"/>
          <p:nvPr>
            <p:ph idx="1" type="body"/>
          </p:nvPr>
        </p:nvSpPr>
        <p:spPr>
          <a:xfrm>
            <a:off x="1652750" y="2161800"/>
            <a:ext cx="5838300" cy="819900"/>
          </a:xfrm>
          <a:prstGeom prst="rect">
            <a:avLst/>
          </a:prstGeom>
        </p:spPr>
        <p:txBody>
          <a:bodyPr anchorCtr="0" anchor="ctr" bIns="0" lIns="0" spcFirstLastPara="1" rIns="0" wrap="square" tIns="0">
            <a:noAutofit/>
          </a:bodyPr>
          <a:lstStyle>
            <a:lvl1pPr indent="-406400" lvl="0" marL="457200" rtl="0" algn="ctr">
              <a:lnSpc>
                <a:spcPct val="115000"/>
              </a:lnSpc>
              <a:spcBef>
                <a:spcPts val="600"/>
              </a:spcBef>
              <a:spcAft>
                <a:spcPts val="0"/>
              </a:spcAft>
              <a:buSzPts val="2800"/>
              <a:buFont typeface="Mali"/>
              <a:buChar char="✘"/>
              <a:defRPr sz="2800">
                <a:latin typeface="Mali"/>
                <a:ea typeface="Mali"/>
                <a:cs typeface="Mali"/>
                <a:sym typeface="Mali"/>
              </a:defRPr>
            </a:lvl1pPr>
            <a:lvl2pPr indent="-406400" lvl="1" marL="914400" rtl="0" algn="ctr">
              <a:lnSpc>
                <a:spcPct val="115000"/>
              </a:lnSpc>
              <a:spcBef>
                <a:spcPts val="1000"/>
              </a:spcBef>
              <a:spcAft>
                <a:spcPts val="0"/>
              </a:spcAft>
              <a:buSzPts val="2800"/>
              <a:buFont typeface="Mali"/>
              <a:buChar char="-"/>
              <a:defRPr sz="2800">
                <a:latin typeface="Mali"/>
                <a:ea typeface="Mali"/>
                <a:cs typeface="Mali"/>
                <a:sym typeface="Mali"/>
              </a:defRPr>
            </a:lvl2pPr>
            <a:lvl3pPr indent="-406400" lvl="2" marL="1371600" rtl="0" algn="ctr">
              <a:lnSpc>
                <a:spcPct val="115000"/>
              </a:lnSpc>
              <a:spcBef>
                <a:spcPts val="1000"/>
              </a:spcBef>
              <a:spcAft>
                <a:spcPts val="0"/>
              </a:spcAft>
              <a:buSzPts val="2800"/>
              <a:buFont typeface="Mali"/>
              <a:buChar char="-"/>
              <a:defRPr sz="2800">
                <a:latin typeface="Mali"/>
                <a:ea typeface="Mali"/>
                <a:cs typeface="Mali"/>
                <a:sym typeface="Mali"/>
              </a:defRPr>
            </a:lvl3pPr>
            <a:lvl4pPr indent="-406400" lvl="3" marL="1828800" rtl="0" algn="ctr">
              <a:lnSpc>
                <a:spcPct val="115000"/>
              </a:lnSpc>
              <a:spcBef>
                <a:spcPts val="1000"/>
              </a:spcBef>
              <a:spcAft>
                <a:spcPts val="0"/>
              </a:spcAft>
              <a:buSzPts val="2800"/>
              <a:buFont typeface="Mali"/>
              <a:buChar char="●"/>
              <a:defRPr sz="2800">
                <a:latin typeface="Mali"/>
                <a:ea typeface="Mali"/>
                <a:cs typeface="Mali"/>
                <a:sym typeface="Mali"/>
              </a:defRPr>
            </a:lvl4pPr>
            <a:lvl5pPr indent="-406400" lvl="4" marL="2286000" rtl="0" algn="ctr">
              <a:lnSpc>
                <a:spcPct val="115000"/>
              </a:lnSpc>
              <a:spcBef>
                <a:spcPts val="1000"/>
              </a:spcBef>
              <a:spcAft>
                <a:spcPts val="0"/>
              </a:spcAft>
              <a:buSzPts val="2800"/>
              <a:buFont typeface="Mali"/>
              <a:buChar char="○"/>
              <a:defRPr sz="2800">
                <a:latin typeface="Mali"/>
                <a:ea typeface="Mali"/>
                <a:cs typeface="Mali"/>
                <a:sym typeface="Mali"/>
              </a:defRPr>
            </a:lvl5pPr>
            <a:lvl6pPr indent="-406400" lvl="5" marL="2743200" rtl="0" algn="ctr">
              <a:lnSpc>
                <a:spcPct val="115000"/>
              </a:lnSpc>
              <a:spcBef>
                <a:spcPts val="1000"/>
              </a:spcBef>
              <a:spcAft>
                <a:spcPts val="0"/>
              </a:spcAft>
              <a:buSzPts val="2800"/>
              <a:buFont typeface="Mali"/>
              <a:buChar char="■"/>
              <a:defRPr sz="2800">
                <a:latin typeface="Mali"/>
                <a:ea typeface="Mali"/>
                <a:cs typeface="Mali"/>
                <a:sym typeface="Mali"/>
              </a:defRPr>
            </a:lvl6pPr>
            <a:lvl7pPr indent="-406400" lvl="6" marL="3200400" rtl="0" algn="ctr">
              <a:lnSpc>
                <a:spcPct val="115000"/>
              </a:lnSpc>
              <a:spcBef>
                <a:spcPts val="1000"/>
              </a:spcBef>
              <a:spcAft>
                <a:spcPts val="0"/>
              </a:spcAft>
              <a:buSzPts val="2800"/>
              <a:buFont typeface="Mali"/>
              <a:buChar char="●"/>
              <a:defRPr sz="2800">
                <a:latin typeface="Mali"/>
                <a:ea typeface="Mali"/>
                <a:cs typeface="Mali"/>
                <a:sym typeface="Mali"/>
              </a:defRPr>
            </a:lvl7pPr>
            <a:lvl8pPr indent="-406400" lvl="7" marL="3657600" rtl="0" algn="ctr">
              <a:lnSpc>
                <a:spcPct val="115000"/>
              </a:lnSpc>
              <a:spcBef>
                <a:spcPts val="1000"/>
              </a:spcBef>
              <a:spcAft>
                <a:spcPts val="0"/>
              </a:spcAft>
              <a:buSzPts val="2800"/>
              <a:buFont typeface="Mali"/>
              <a:buChar char="○"/>
              <a:defRPr sz="2800">
                <a:latin typeface="Mali"/>
                <a:ea typeface="Mali"/>
                <a:cs typeface="Mali"/>
                <a:sym typeface="Mali"/>
              </a:defRPr>
            </a:lvl8pPr>
            <a:lvl9pPr indent="-406400" lvl="8" marL="4114800" algn="ctr">
              <a:lnSpc>
                <a:spcPct val="115000"/>
              </a:lnSpc>
              <a:spcBef>
                <a:spcPts val="1000"/>
              </a:spcBef>
              <a:spcAft>
                <a:spcPts val="1000"/>
              </a:spcAft>
              <a:buSzPts val="2800"/>
              <a:buFont typeface="Mali"/>
              <a:buChar char="■"/>
              <a:defRPr sz="2800">
                <a:latin typeface="Mali"/>
                <a:ea typeface="Mali"/>
                <a:cs typeface="Mali"/>
                <a:sym typeface="Mali"/>
              </a:defRPr>
            </a:lvl9pPr>
          </a:lstStyle>
          <a:p/>
        </p:txBody>
      </p:sp>
      <p:sp>
        <p:nvSpPr>
          <p:cNvPr id="114" name="Google Shape;114;p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15" name="Google Shape;115;p4"/>
          <p:cNvGrpSpPr/>
          <p:nvPr/>
        </p:nvGrpSpPr>
        <p:grpSpPr>
          <a:xfrm rot="599924">
            <a:off x="3521476" y="4047637"/>
            <a:ext cx="468832" cy="7120389"/>
            <a:chOff x="1447800" y="152400"/>
            <a:chExt cx="318597" cy="4838699"/>
          </a:xfrm>
        </p:grpSpPr>
        <p:sp>
          <p:nvSpPr>
            <p:cNvPr id="116" name="Google Shape;116;p4"/>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7" name="Google Shape;117;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18" name="Google Shape;118;p4"/>
          <p:cNvGrpSpPr/>
          <p:nvPr/>
        </p:nvGrpSpPr>
        <p:grpSpPr>
          <a:xfrm rot="1200084">
            <a:off x="1203519" y="3607342"/>
            <a:ext cx="468801" cy="7119911"/>
            <a:chOff x="1600200" y="152400"/>
            <a:chExt cx="318597" cy="4838699"/>
          </a:xfrm>
        </p:grpSpPr>
        <p:sp>
          <p:nvSpPr>
            <p:cNvPr id="119" name="Google Shape;119;p4"/>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0" name="Google Shape;120;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21" name="Google Shape;121;p4"/>
          <p:cNvGrpSpPr/>
          <p:nvPr/>
        </p:nvGrpSpPr>
        <p:grpSpPr>
          <a:xfrm rot="1799848">
            <a:off x="34414" y="3701307"/>
            <a:ext cx="468820" cy="7120207"/>
            <a:chOff x="533400" y="152400"/>
            <a:chExt cx="318597" cy="4838699"/>
          </a:xfrm>
        </p:grpSpPr>
        <p:sp>
          <p:nvSpPr>
            <p:cNvPr id="122" name="Google Shape;122;p4"/>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3" name="Google Shape;123;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24" name="Google Shape;124;p4"/>
          <p:cNvGrpSpPr/>
          <p:nvPr/>
        </p:nvGrpSpPr>
        <p:grpSpPr>
          <a:xfrm rot="2399941">
            <a:off x="-1049427" y="2658217"/>
            <a:ext cx="468795" cy="7119825"/>
            <a:chOff x="685800" y="152400"/>
            <a:chExt cx="318597" cy="4838699"/>
          </a:xfrm>
        </p:grpSpPr>
        <p:sp>
          <p:nvSpPr>
            <p:cNvPr id="125" name="Google Shape;125;p4"/>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6" name="Google Shape;126;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27" name="Google Shape;127;p4"/>
          <p:cNvGrpSpPr/>
          <p:nvPr/>
        </p:nvGrpSpPr>
        <p:grpSpPr>
          <a:xfrm rot="2999880">
            <a:off x="-1706982" y="917344"/>
            <a:ext cx="468816" cy="7120136"/>
            <a:chOff x="838200" y="152400"/>
            <a:chExt cx="318597" cy="4838699"/>
          </a:xfrm>
        </p:grpSpPr>
        <p:sp>
          <p:nvSpPr>
            <p:cNvPr id="128" name="Google Shape;128;p4"/>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9" name="Google Shape;129;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30" name="Google Shape;130;p4"/>
          <p:cNvGrpSpPr/>
          <p:nvPr/>
        </p:nvGrpSpPr>
        <p:grpSpPr>
          <a:xfrm rot="3600035">
            <a:off x="-2254612" y="80296"/>
            <a:ext cx="468793" cy="7119788"/>
            <a:chOff x="990600" y="152400"/>
            <a:chExt cx="318597" cy="4838699"/>
          </a:xfrm>
        </p:grpSpPr>
        <p:sp>
          <p:nvSpPr>
            <p:cNvPr id="131" name="Google Shape;131;p4"/>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2" name="Google Shape;132;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33" name="Google Shape;133;p4"/>
          <p:cNvGrpSpPr/>
          <p:nvPr/>
        </p:nvGrpSpPr>
        <p:grpSpPr>
          <a:xfrm rot="5400000">
            <a:off x="-2254612" y="-2303662"/>
            <a:ext cx="468784" cy="7119661"/>
            <a:chOff x="3663063" y="152400"/>
            <a:chExt cx="318597" cy="4838699"/>
          </a:xfrm>
        </p:grpSpPr>
        <p:sp>
          <p:nvSpPr>
            <p:cNvPr id="134" name="Google Shape;134;p4"/>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5" name="Google Shape;135;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36" name="Google Shape;136;p4"/>
          <p:cNvGrpSpPr/>
          <p:nvPr/>
        </p:nvGrpSpPr>
        <p:grpSpPr>
          <a:xfrm rot="4800076">
            <a:off x="-1784050" y="-2583919"/>
            <a:ext cx="468832" cy="7120389"/>
            <a:chOff x="1295400" y="152400"/>
            <a:chExt cx="318597" cy="4838699"/>
          </a:xfrm>
        </p:grpSpPr>
        <p:sp>
          <p:nvSpPr>
            <p:cNvPr id="137" name="Google Shape;137;p4"/>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8" name="Google Shape;138;p4"/>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139" name="Google Shape;139;p4"/>
          <p:cNvGrpSpPr/>
          <p:nvPr/>
        </p:nvGrpSpPr>
        <p:grpSpPr>
          <a:xfrm rot="-10579780">
            <a:off x="6292864" y="-6220883"/>
            <a:ext cx="468822" cy="7120233"/>
            <a:chOff x="1447800" y="152400"/>
            <a:chExt cx="318597" cy="4838699"/>
          </a:xfrm>
        </p:grpSpPr>
        <p:sp>
          <p:nvSpPr>
            <p:cNvPr id="140" name="Google Shape;140;p4"/>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41" name="Google Shape;141;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42" name="Google Shape;142;p4"/>
          <p:cNvGrpSpPr/>
          <p:nvPr/>
        </p:nvGrpSpPr>
        <p:grpSpPr>
          <a:xfrm rot="-9950062">
            <a:off x="7352097" y="-5550575"/>
            <a:ext cx="468798" cy="7119870"/>
            <a:chOff x="1600200" y="152400"/>
            <a:chExt cx="318597" cy="4838699"/>
          </a:xfrm>
        </p:grpSpPr>
        <p:sp>
          <p:nvSpPr>
            <p:cNvPr id="143" name="Google Shape;143;p4"/>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44" name="Google Shape;144;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45" name="Google Shape;145;p4"/>
          <p:cNvGrpSpPr/>
          <p:nvPr/>
        </p:nvGrpSpPr>
        <p:grpSpPr>
          <a:xfrm rot="-8674393">
            <a:off x="9511353" y="-5246133"/>
            <a:ext cx="468831" cy="7120371"/>
            <a:chOff x="533400" y="152400"/>
            <a:chExt cx="318597" cy="4838699"/>
          </a:xfrm>
        </p:grpSpPr>
        <p:sp>
          <p:nvSpPr>
            <p:cNvPr id="146" name="Google Shape;146;p4"/>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47" name="Google Shape;147;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48" name="Google Shape;148;p4"/>
          <p:cNvGrpSpPr/>
          <p:nvPr/>
        </p:nvGrpSpPr>
        <p:grpSpPr>
          <a:xfrm rot="-7873507">
            <a:off x="10561410" y="-3573826"/>
            <a:ext cx="468793" cy="7119801"/>
            <a:chOff x="685800" y="152400"/>
            <a:chExt cx="318597" cy="4838699"/>
          </a:xfrm>
        </p:grpSpPr>
        <p:sp>
          <p:nvSpPr>
            <p:cNvPr id="149" name="Google Shape;149;p4"/>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50" name="Google Shape;150;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51" name="Google Shape;151;p4"/>
          <p:cNvGrpSpPr/>
          <p:nvPr/>
        </p:nvGrpSpPr>
        <p:grpSpPr>
          <a:xfrm rot="-7606867">
            <a:off x="10496000" y="-2583904"/>
            <a:ext cx="468829" cy="7120347"/>
            <a:chOff x="838200" y="152400"/>
            <a:chExt cx="318597" cy="4838699"/>
          </a:xfrm>
        </p:grpSpPr>
        <p:sp>
          <p:nvSpPr>
            <p:cNvPr id="152" name="Google Shape;152;p4"/>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53" name="Google Shape;153;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54" name="Google Shape;154;p4"/>
          <p:cNvGrpSpPr/>
          <p:nvPr/>
        </p:nvGrpSpPr>
        <p:grpSpPr>
          <a:xfrm rot="-5400000">
            <a:off x="11193572" y="80361"/>
            <a:ext cx="468784" cy="7119661"/>
            <a:chOff x="990600" y="152400"/>
            <a:chExt cx="318597" cy="4838699"/>
          </a:xfrm>
        </p:grpSpPr>
        <p:sp>
          <p:nvSpPr>
            <p:cNvPr id="155" name="Google Shape;155;p4"/>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56" name="Google Shape;156;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57" name="Google Shape;157;p4"/>
          <p:cNvGrpSpPr/>
          <p:nvPr/>
        </p:nvGrpSpPr>
        <p:grpSpPr>
          <a:xfrm rot="-5400000">
            <a:off x="11650769" y="454778"/>
            <a:ext cx="468784" cy="7119661"/>
            <a:chOff x="3663063" y="152400"/>
            <a:chExt cx="318597" cy="4838699"/>
          </a:xfrm>
        </p:grpSpPr>
        <p:sp>
          <p:nvSpPr>
            <p:cNvPr id="158" name="Google Shape;158;p4"/>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59" name="Google Shape;159;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60" name="Google Shape;160;p4"/>
          <p:cNvGrpSpPr/>
          <p:nvPr/>
        </p:nvGrpSpPr>
        <p:grpSpPr>
          <a:xfrm rot="-3998544">
            <a:off x="10865416" y="2410833"/>
            <a:ext cx="468813" cy="7120102"/>
            <a:chOff x="1295400" y="152400"/>
            <a:chExt cx="318597" cy="4838699"/>
          </a:xfrm>
        </p:grpSpPr>
        <p:sp>
          <p:nvSpPr>
            <p:cNvPr id="161" name="Google Shape;161;p4"/>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62" name="Google Shape;162;p4"/>
            <p:cNvPicPr preferRelativeResize="0"/>
            <p:nvPr/>
          </p:nvPicPr>
          <p:blipFill>
            <a:blip r:embed="rId2">
              <a:alphaModFix/>
            </a:blip>
            <a:stretch>
              <a:fillRect/>
            </a:stretch>
          </p:blipFill>
          <p:spPr>
            <a:xfrm>
              <a:off x="1295400" y="152400"/>
              <a:ext cx="318597" cy="48386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63" name="Shape 163"/>
        <p:cNvGrpSpPr/>
        <p:nvPr/>
      </p:nvGrpSpPr>
      <p:grpSpPr>
        <a:xfrm>
          <a:off x="0" y="0"/>
          <a:ext cx="0" cy="0"/>
          <a:chOff x="0" y="0"/>
          <a:chExt cx="0" cy="0"/>
        </a:xfrm>
      </p:grpSpPr>
      <p:sp>
        <p:nvSpPr>
          <p:cNvPr id="164" name="Google Shape;164;p5"/>
          <p:cNvSpPr/>
          <p:nvPr/>
        </p:nvSpPr>
        <p:spPr>
          <a:xfrm rot="197195">
            <a:off x="572737" y="994041"/>
            <a:ext cx="2440148" cy="13729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txBox="1"/>
          <p:nvPr>
            <p:ph type="title"/>
          </p:nvPr>
        </p:nvSpPr>
        <p:spPr>
          <a:xfrm>
            <a:off x="829000" y="526700"/>
            <a:ext cx="6902100" cy="4605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5"/>
          <p:cNvSpPr txBox="1"/>
          <p:nvPr>
            <p:ph idx="1" type="body"/>
          </p:nvPr>
        </p:nvSpPr>
        <p:spPr>
          <a:xfrm>
            <a:off x="829000" y="1352549"/>
            <a:ext cx="6902100" cy="3341400"/>
          </a:xfrm>
          <a:prstGeom prst="rect">
            <a:avLst/>
          </a:prstGeom>
        </p:spPr>
        <p:txBody>
          <a:bodyPr anchorCtr="0" anchor="t" bIns="0" lIns="0" spcFirstLastPara="1" rIns="0" wrap="square" tIns="0">
            <a:noAutofit/>
          </a:bodyPr>
          <a:lstStyle>
            <a:lvl1pPr indent="-317500" lvl="0" marL="457200">
              <a:spcBef>
                <a:spcPts val="600"/>
              </a:spcBef>
              <a:spcAft>
                <a:spcPts val="0"/>
              </a:spcAft>
              <a:buSzPts val="1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167" name="Google Shape;167;p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68" name="Google Shape;168;p5"/>
          <p:cNvGrpSpPr/>
          <p:nvPr/>
        </p:nvGrpSpPr>
        <p:grpSpPr>
          <a:xfrm>
            <a:off x="8004404" y="417297"/>
            <a:ext cx="3529549" cy="4525764"/>
            <a:chOff x="8004404" y="372498"/>
            <a:chExt cx="3529549" cy="4525764"/>
          </a:xfrm>
        </p:grpSpPr>
        <p:grpSp>
          <p:nvGrpSpPr>
            <p:cNvPr id="169" name="Google Shape;169;p5"/>
            <p:cNvGrpSpPr/>
            <p:nvPr/>
          </p:nvGrpSpPr>
          <p:grpSpPr>
            <a:xfrm flipH="1" rot="-5400000">
              <a:off x="8541351" y="-164449"/>
              <a:ext cx="2227938" cy="3301831"/>
              <a:chOff x="3485371" y="1424851"/>
              <a:chExt cx="5318543" cy="7882145"/>
            </a:xfrm>
          </p:grpSpPr>
          <p:grpSp>
            <p:nvGrpSpPr>
              <p:cNvPr id="170" name="Google Shape;170;p5"/>
              <p:cNvGrpSpPr/>
              <p:nvPr/>
            </p:nvGrpSpPr>
            <p:grpSpPr>
              <a:xfrm>
                <a:off x="3485371" y="1958251"/>
                <a:ext cx="468816" cy="7120145"/>
                <a:chOff x="1447800" y="152400"/>
                <a:chExt cx="318597" cy="4838699"/>
              </a:xfrm>
            </p:grpSpPr>
            <p:sp>
              <p:nvSpPr>
                <p:cNvPr id="171" name="Google Shape;171;p5"/>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72" name="Google Shape;172;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73" name="Google Shape;173;p5"/>
              <p:cNvGrpSpPr/>
              <p:nvPr/>
            </p:nvGrpSpPr>
            <p:grpSpPr>
              <a:xfrm>
                <a:off x="3808592" y="1577251"/>
                <a:ext cx="468816" cy="7120145"/>
                <a:chOff x="1600200" y="152400"/>
                <a:chExt cx="318597" cy="4838699"/>
              </a:xfrm>
            </p:grpSpPr>
            <p:sp>
              <p:nvSpPr>
                <p:cNvPr id="174" name="Google Shape;174;p5"/>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75" name="Google Shape;175;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76" name="Google Shape;176;p5"/>
              <p:cNvGrpSpPr/>
              <p:nvPr/>
            </p:nvGrpSpPr>
            <p:grpSpPr>
              <a:xfrm>
                <a:off x="4131812" y="2186851"/>
                <a:ext cx="468816" cy="7120145"/>
                <a:chOff x="533400" y="152400"/>
                <a:chExt cx="318597" cy="4838699"/>
              </a:xfrm>
            </p:grpSpPr>
            <p:sp>
              <p:nvSpPr>
                <p:cNvPr id="177" name="Google Shape;177;p5"/>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78" name="Google Shape;178;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79" name="Google Shape;179;p5"/>
              <p:cNvGrpSpPr/>
              <p:nvPr/>
            </p:nvGrpSpPr>
            <p:grpSpPr>
              <a:xfrm>
                <a:off x="4455033" y="1729651"/>
                <a:ext cx="468816" cy="7120145"/>
                <a:chOff x="685800" y="152400"/>
                <a:chExt cx="318597" cy="4838699"/>
              </a:xfrm>
            </p:grpSpPr>
            <p:sp>
              <p:nvSpPr>
                <p:cNvPr id="180" name="Google Shape;180;p5"/>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81" name="Google Shape;181;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82" name="Google Shape;182;p5"/>
              <p:cNvGrpSpPr/>
              <p:nvPr/>
            </p:nvGrpSpPr>
            <p:grpSpPr>
              <a:xfrm>
                <a:off x="4778254" y="1424851"/>
                <a:ext cx="468816" cy="7120145"/>
                <a:chOff x="838200" y="152400"/>
                <a:chExt cx="318597" cy="4838699"/>
              </a:xfrm>
            </p:grpSpPr>
            <p:sp>
              <p:nvSpPr>
                <p:cNvPr id="183" name="Google Shape;183;p5"/>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84" name="Google Shape;184;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85" name="Google Shape;185;p5"/>
              <p:cNvGrpSpPr/>
              <p:nvPr/>
            </p:nvGrpSpPr>
            <p:grpSpPr>
              <a:xfrm>
                <a:off x="5101474" y="1882051"/>
                <a:ext cx="468816" cy="7120145"/>
                <a:chOff x="990600" y="152400"/>
                <a:chExt cx="318597" cy="4838699"/>
              </a:xfrm>
            </p:grpSpPr>
            <p:sp>
              <p:nvSpPr>
                <p:cNvPr id="186" name="Google Shape;186;p5"/>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87" name="Google Shape;187;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88" name="Google Shape;188;p5"/>
              <p:cNvGrpSpPr/>
              <p:nvPr/>
            </p:nvGrpSpPr>
            <p:grpSpPr>
              <a:xfrm>
                <a:off x="5424695" y="1729651"/>
                <a:ext cx="468816" cy="7120145"/>
                <a:chOff x="3663063" y="152400"/>
                <a:chExt cx="318597" cy="4838699"/>
              </a:xfrm>
            </p:grpSpPr>
            <p:sp>
              <p:nvSpPr>
                <p:cNvPr id="189" name="Google Shape;189;p5"/>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90" name="Google Shape;190;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91" name="Google Shape;191;p5"/>
              <p:cNvGrpSpPr/>
              <p:nvPr/>
            </p:nvGrpSpPr>
            <p:grpSpPr>
              <a:xfrm>
                <a:off x="5929821" y="2034451"/>
                <a:ext cx="468816" cy="7120145"/>
                <a:chOff x="1419019" y="152400"/>
                <a:chExt cx="318597" cy="4838699"/>
              </a:xfrm>
            </p:grpSpPr>
            <p:sp>
              <p:nvSpPr>
                <p:cNvPr id="192" name="Google Shape;192;p5"/>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93" name="Google Shape;193;p5"/>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194" name="Google Shape;194;p5"/>
              <p:cNvGrpSpPr/>
              <p:nvPr/>
            </p:nvGrpSpPr>
            <p:grpSpPr>
              <a:xfrm>
                <a:off x="6395774" y="1653451"/>
                <a:ext cx="468816" cy="7120145"/>
                <a:chOff x="1600200" y="152400"/>
                <a:chExt cx="318597" cy="4838699"/>
              </a:xfrm>
            </p:grpSpPr>
            <p:sp>
              <p:nvSpPr>
                <p:cNvPr id="195" name="Google Shape;195;p5"/>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96" name="Google Shape;196;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97" name="Google Shape;197;p5"/>
              <p:cNvGrpSpPr/>
              <p:nvPr/>
            </p:nvGrpSpPr>
            <p:grpSpPr>
              <a:xfrm>
                <a:off x="6718994" y="1424851"/>
                <a:ext cx="468816" cy="7120145"/>
                <a:chOff x="533400" y="152400"/>
                <a:chExt cx="318597" cy="4838699"/>
              </a:xfrm>
            </p:grpSpPr>
            <p:sp>
              <p:nvSpPr>
                <p:cNvPr id="198" name="Google Shape;198;p5"/>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99" name="Google Shape;199;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00" name="Google Shape;200;p5"/>
              <p:cNvGrpSpPr/>
              <p:nvPr/>
            </p:nvGrpSpPr>
            <p:grpSpPr>
              <a:xfrm>
                <a:off x="7042215" y="1501051"/>
                <a:ext cx="468816" cy="7120145"/>
                <a:chOff x="685800" y="152400"/>
                <a:chExt cx="318597" cy="4838699"/>
              </a:xfrm>
            </p:grpSpPr>
            <p:sp>
              <p:nvSpPr>
                <p:cNvPr id="201" name="Google Shape;201;p5"/>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02" name="Google Shape;202;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03" name="Google Shape;203;p5"/>
              <p:cNvGrpSpPr/>
              <p:nvPr/>
            </p:nvGrpSpPr>
            <p:grpSpPr>
              <a:xfrm>
                <a:off x="7365436" y="1882051"/>
                <a:ext cx="468816" cy="7120145"/>
                <a:chOff x="838200" y="152400"/>
                <a:chExt cx="318597" cy="4838699"/>
              </a:xfrm>
            </p:grpSpPr>
            <p:sp>
              <p:nvSpPr>
                <p:cNvPr id="204" name="Google Shape;204;p5"/>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05" name="Google Shape;205;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06" name="Google Shape;206;p5"/>
              <p:cNvGrpSpPr/>
              <p:nvPr/>
            </p:nvGrpSpPr>
            <p:grpSpPr>
              <a:xfrm>
                <a:off x="8011877" y="2186851"/>
                <a:ext cx="468816" cy="7120145"/>
                <a:chOff x="3663063" y="152400"/>
                <a:chExt cx="318597" cy="4838699"/>
              </a:xfrm>
            </p:grpSpPr>
            <p:sp>
              <p:nvSpPr>
                <p:cNvPr id="207" name="Google Shape;207;p5"/>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08" name="Google Shape;208;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09" name="Google Shape;209;p5"/>
              <p:cNvGrpSpPr/>
              <p:nvPr/>
            </p:nvGrpSpPr>
            <p:grpSpPr>
              <a:xfrm>
                <a:off x="8335098" y="1805851"/>
                <a:ext cx="468816" cy="7120145"/>
                <a:chOff x="1295400" y="152400"/>
                <a:chExt cx="318597" cy="4838699"/>
              </a:xfrm>
            </p:grpSpPr>
            <p:sp>
              <p:nvSpPr>
                <p:cNvPr id="210" name="Google Shape;210;p5"/>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11" name="Google Shape;211;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212" name="Google Shape;212;p5"/>
            <p:cNvGrpSpPr/>
            <p:nvPr/>
          </p:nvGrpSpPr>
          <p:grpSpPr>
            <a:xfrm flipH="1" rot="-5400000">
              <a:off x="9848714" y="1201031"/>
              <a:ext cx="196383" cy="2982574"/>
              <a:chOff x="1447800" y="152400"/>
              <a:chExt cx="318597" cy="4838699"/>
            </a:xfrm>
          </p:grpSpPr>
          <p:sp>
            <p:nvSpPr>
              <p:cNvPr id="213" name="Google Shape;213;p5"/>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14" name="Google Shape;214;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15" name="Google Shape;215;p5"/>
            <p:cNvGrpSpPr/>
            <p:nvPr/>
          </p:nvGrpSpPr>
          <p:grpSpPr>
            <a:xfrm flipH="1" rot="-5400000">
              <a:off x="9689113" y="1336426"/>
              <a:ext cx="196383" cy="2982574"/>
              <a:chOff x="1600200" y="152400"/>
              <a:chExt cx="318597" cy="4838699"/>
            </a:xfrm>
          </p:grpSpPr>
          <p:sp>
            <p:nvSpPr>
              <p:cNvPr id="216" name="Google Shape;216;p5"/>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17" name="Google Shape;217;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18" name="Google Shape;218;p5"/>
            <p:cNvGrpSpPr/>
            <p:nvPr/>
          </p:nvGrpSpPr>
          <p:grpSpPr>
            <a:xfrm flipH="1" rot="-5400000">
              <a:off x="9944475" y="1471836"/>
              <a:ext cx="196383" cy="2982574"/>
              <a:chOff x="533400" y="152400"/>
              <a:chExt cx="318597" cy="4838699"/>
            </a:xfrm>
          </p:grpSpPr>
          <p:sp>
            <p:nvSpPr>
              <p:cNvPr id="219" name="Google Shape;219;p5"/>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20" name="Google Shape;220;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21" name="Google Shape;221;p5"/>
            <p:cNvGrpSpPr/>
            <p:nvPr/>
          </p:nvGrpSpPr>
          <p:grpSpPr>
            <a:xfrm flipH="1" rot="-5400000">
              <a:off x="9752954" y="1607231"/>
              <a:ext cx="196383" cy="2982574"/>
              <a:chOff x="685800" y="152400"/>
              <a:chExt cx="318597" cy="4838699"/>
            </a:xfrm>
          </p:grpSpPr>
          <p:sp>
            <p:nvSpPr>
              <p:cNvPr id="222" name="Google Shape;222;p5"/>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23" name="Google Shape;223;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24" name="Google Shape;224;p5"/>
            <p:cNvGrpSpPr/>
            <p:nvPr/>
          </p:nvGrpSpPr>
          <p:grpSpPr>
            <a:xfrm flipH="1" rot="-5400000">
              <a:off x="9816794" y="1954222"/>
              <a:ext cx="196383" cy="2982574"/>
              <a:chOff x="990600" y="152400"/>
              <a:chExt cx="318597" cy="4838699"/>
            </a:xfrm>
          </p:grpSpPr>
          <p:sp>
            <p:nvSpPr>
              <p:cNvPr id="225" name="Google Shape;225;p5"/>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26" name="Google Shape;226;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27" name="Google Shape;227;p5"/>
            <p:cNvGrpSpPr/>
            <p:nvPr/>
          </p:nvGrpSpPr>
          <p:grpSpPr>
            <a:xfrm flipH="1" rot="-5400000">
              <a:off x="9752954" y="2089589"/>
              <a:ext cx="196383" cy="2982574"/>
              <a:chOff x="3663063" y="152400"/>
              <a:chExt cx="318597" cy="4838699"/>
            </a:xfrm>
          </p:grpSpPr>
          <p:sp>
            <p:nvSpPr>
              <p:cNvPr id="228" name="Google Shape;228;p5"/>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29" name="Google Shape;229;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30" name="Google Shape;230;p5"/>
            <p:cNvGrpSpPr/>
            <p:nvPr/>
          </p:nvGrpSpPr>
          <p:grpSpPr>
            <a:xfrm flipH="1" rot="-5400000">
              <a:off x="9880634" y="2225013"/>
              <a:ext cx="196383" cy="2982574"/>
              <a:chOff x="1295400" y="152400"/>
              <a:chExt cx="318597" cy="4838699"/>
            </a:xfrm>
          </p:grpSpPr>
          <p:sp>
            <p:nvSpPr>
              <p:cNvPr id="231" name="Google Shape;231;p5"/>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32" name="Google Shape;232;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233" name="Google Shape;233;p5"/>
            <p:cNvGrpSpPr/>
            <p:nvPr/>
          </p:nvGrpSpPr>
          <p:grpSpPr>
            <a:xfrm flipH="1" rot="-5400000">
              <a:off x="9848714" y="2361002"/>
              <a:ext cx="196383" cy="2982574"/>
              <a:chOff x="1447800" y="152400"/>
              <a:chExt cx="318597" cy="4838699"/>
            </a:xfrm>
          </p:grpSpPr>
          <p:sp>
            <p:nvSpPr>
              <p:cNvPr id="234" name="Google Shape;234;p5"/>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35" name="Google Shape;235;p5"/>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236" name="Google Shape;236;p5"/>
            <p:cNvGrpSpPr/>
            <p:nvPr/>
          </p:nvGrpSpPr>
          <p:grpSpPr>
            <a:xfrm flipH="1" rot="-5400000">
              <a:off x="9721033" y="2496397"/>
              <a:ext cx="196383" cy="2982574"/>
              <a:chOff x="1600200" y="152400"/>
              <a:chExt cx="318597" cy="4838699"/>
            </a:xfrm>
          </p:grpSpPr>
          <p:sp>
            <p:nvSpPr>
              <p:cNvPr id="237" name="Google Shape;237;p5"/>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38" name="Google Shape;238;p5"/>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239" name="Google Shape;239;p5"/>
            <p:cNvGrpSpPr/>
            <p:nvPr/>
          </p:nvGrpSpPr>
          <p:grpSpPr>
            <a:xfrm flipH="1" rot="-5400000">
              <a:off x="9625273" y="2631806"/>
              <a:ext cx="196383" cy="2982574"/>
              <a:chOff x="533400" y="152400"/>
              <a:chExt cx="318597" cy="4838699"/>
            </a:xfrm>
          </p:grpSpPr>
          <p:sp>
            <p:nvSpPr>
              <p:cNvPr id="240" name="Google Shape;240;p5"/>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41" name="Google Shape;241;p5"/>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42" name="Google Shape;242;p5"/>
            <p:cNvGrpSpPr/>
            <p:nvPr/>
          </p:nvGrpSpPr>
          <p:grpSpPr>
            <a:xfrm flipH="1" rot="-5400000">
              <a:off x="9657193" y="2767202"/>
              <a:ext cx="196383" cy="2982574"/>
              <a:chOff x="685800" y="152400"/>
              <a:chExt cx="318597" cy="4838699"/>
            </a:xfrm>
          </p:grpSpPr>
          <p:sp>
            <p:nvSpPr>
              <p:cNvPr id="243" name="Google Shape;243;p5"/>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44" name="Google Shape;244;p5"/>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5" name="Google Shape;245;p5"/>
            <p:cNvGrpSpPr/>
            <p:nvPr/>
          </p:nvGrpSpPr>
          <p:grpSpPr>
            <a:xfrm flipH="1" rot="-5400000">
              <a:off x="9816794" y="2902597"/>
              <a:ext cx="196383" cy="2982574"/>
              <a:chOff x="838200" y="152400"/>
              <a:chExt cx="318597" cy="4838699"/>
            </a:xfrm>
          </p:grpSpPr>
          <p:sp>
            <p:nvSpPr>
              <p:cNvPr id="246" name="Google Shape;246;p5"/>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47" name="Google Shape;247;p5"/>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48" name="Google Shape;248;p5"/>
            <p:cNvGrpSpPr/>
            <p:nvPr/>
          </p:nvGrpSpPr>
          <p:grpSpPr>
            <a:xfrm flipH="1" rot="-5400000">
              <a:off x="9625273" y="3037992"/>
              <a:ext cx="196383" cy="2982574"/>
              <a:chOff x="990600" y="152400"/>
              <a:chExt cx="318597" cy="4838699"/>
            </a:xfrm>
          </p:grpSpPr>
          <p:sp>
            <p:nvSpPr>
              <p:cNvPr id="249" name="Google Shape;249;p5"/>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50" name="Google Shape;250;p5"/>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251" name="Google Shape;251;p5"/>
            <p:cNvGrpSpPr/>
            <p:nvPr/>
          </p:nvGrpSpPr>
          <p:grpSpPr>
            <a:xfrm flipH="1" rot="-5400000">
              <a:off x="9944475" y="3173359"/>
              <a:ext cx="196383" cy="2982574"/>
              <a:chOff x="3663063" y="152400"/>
              <a:chExt cx="318597" cy="4838699"/>
            </a:xfrm>
          </p:grpSpPr>
          <p:sp>
            <p:nvSpPr>
              <p:cNvPr id="252" name="Google Shape;252;p5"/>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53" name="Google Shape;253;p5"/>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254" name="Google Shape;254;p5"/>
            <p:cNvGrpSpPr/>
            <p:nvPr/>
          </p:nvGrpSpPr>
          <p:grpSpPr>
            <a:xfrm flipH="1" rot="-5400000">
              <a:off x="9784874" y="3308783"/>
              <a:ext cx="196383" cy="2982574"/>
              <a:chOff x="1295400" y="152400"/>
              <a:chExt cx="318597" cy="4838699"/>
            </a:xfrm>
          </p:grpSpPr>
          <p:sp>
            <p:nvSpPr>
              <p:cNvPr id="255" name="Google Shape;255;p5"/>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56" name="Google Shape;256;p5"/>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AND_BODY_1">
    <p:bg>
      <p:bgPr>
        <a:solidFill>
          <a:schemeClr val="dk1"/>
        </a:solidFill>
      </p:bgPr>
    </p:bg>
    <p:spTree>
      <p:nvGrpSpPr>
        <p:cNvPr id="257" name="Shape 257"/>
        <p:cNvGrpSpPr/>
        <p:nvPr/>
      </p:nvGrpSpPr>
      <p:grpSpPr>
        <a:xfrm>
          <a:off x="0" y="0"/>
          <a:ext cx="0" cy="0"/>
          <a:chOff x="0" y="0"/>
          <a:chExt cx="0" cy="0"/>
        </a:xfrm>
      </p:grpSpPr>
      <p:pic>
        <p:nvPicPr>
          <p:cNvPr id="258" name="Google Shape;258;p6"/>
          <p:cNvPicPr preferRelativeResize="0"/>
          <p:nvPr/>
        </p:nvPicPr>
        <p:blipFill rotWithShape="1">
          <a:blip r:embed="rId2">
            <a:alphaModFix/>
          </a:blip>
          <a:srcRect b="0" l="0" r="50097" t="0"/>
          <a:stretch/>
        </p:blipFill>
        <p:spPr>
          <a:xfrm>
            <a:off x="0" y="0"/>
            <a:ext cx="4563024" cy="5143500"/>
          </a:xfrm>
          <a:prstGeom prst="rect">
            <a:avLst/>
          </a:prstGeom>
          <a:noFill/>
          <a:ln>
            <a:noFill/>
          </a:ln>
          <a:effectLst>
            <a:outerShdw blurRad="114300" rotWithShape="0" algn="bl" dist="9525">
              <a:schemeClr val="dk1">
                <a:alpha val="30000"/>
              </a:schemeClr>
            </a:outerShdw>
          </a:effectLst>
        </p:spPr>
      </p:pic>
      <p:sp>
        <p:nvSpPr>
          <p:cNvPr id="259" name="Google Shape;259;p6"/>
          <p:cNvSpPr/>
          <p:nvPr/>
        </p:nvSpPr>
        <p:spPr>
          <a:xfrm rot="197195">
            <a:off x="267937" y="1451241"/>
            <a:ext cx="2440148" cy="13729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txBox="1"/>
          <p:nvPr>
            <p:ph type="title"/>
          </p:nvPr>
        </p:nvSpPr>
        <p:spPr>
          <a:xfrm>
            <a:off x="524200" y="983900"/>
            <a:ext cx="3446100" cy="4605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6"/>
          <p:cNvSpPr txBox="1"/>
          <p:nvPr>
            <p:ph idx="1" type="body"/>
          </p:nvPr>
        </p:nvSpPr>
        <p:spPr>
          <a:xfrm>
            <a:off x="524200" y="1809750"/>
            <a:ext cx="3446100" cy="2621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262" name="Google Shape;262;p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63" name="Google Shape;263;p6"/>
          <p:cNvGrpSpPr/>
          <p:nvPr/>
        </p:nvGrpSpPr>
        <p:grpSpPr>
          <a:xfrm>
            <a:off x="8004404" y="417297"/>
            <a:ext cx="3529549" cy="4525764"/>
            <a:chOff x="8004404" y="372498"/>
            <a:chExt cx="3529549" cy="4525764"/>
          </a:xfrm>
        </p:grpSpPr>
        <p:grpSp>
          <p:nvGrpSpPr>
            <p:cNvPr id="264" name="Google Shape;264;p6"/>
            <p:cNvGrpSpPr/>
            <p:nvPr/>
          </p:nvGrpSpPr>
          <p:grpSpPr>
            <a:xfrm flipH="1" rot="-5400000">
              <a:off x="8541351" y="-164449"/>
              <a:ext cx="2227938" cy="3301831"/>
              <a:chOff x="3485371" y="1424851"/>
              <a:chExt cx="5318543" cy="7882145"/>
            </a:xfrm>
          </p:grpSpPr>
          <p:grpSp>
            <p:nvGrpSpPr>
              <p:cNvPr id="265" name="Google Shape;265;p6"/>
              <p:cNvGrpSpPr/>
              <p:nvPr/>
            </p:nvGrpSpPr>
            <p:grpSpPr>
              <a:xfrm>
                <a:off x="3485371" y="1958251"/>
                <a:ext cx="468816" cy="7120145"/>
                <a:chOff x="1447800" y="152400"/>
                <a:chExt cx="318597" cy="4838699"/>
              </a:xfrm>
            </p:grpSpPr>
            <p:sp>
              <p:nvSpPr>
                <p:cNvPr id="266" name="Google Shape;266;p6"/>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67" name="Google Shape;267;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268" name="Google Shape;268;p6"/>
              <p:cNvGrpSpPr/>
              <p:nvPr/>
            </p:nvGrpSpPr>
            <p:grpSpPr>
              <a:xfrm>
                <a:off x="3808592" y="1577251"/>
                <a:ext cx="468816" cy="7120145"/>
                <a:chOff x="1600200" y="152400"/>
                <a:chExt cx="318597" cy="4838699"/>
              </a:xfrm>
            </p:grpSpPr>
            <p:sp>
              <p:nvSpPr>
                <p:cNvPr id="269" name="Google Shape;269;p6"/>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70" name="Google Shape;270;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271" name="Google Shape;271;p6"/>
              <p:cNvGrpSpPr/>
              <p:nvPr/>
            </p:nvGrpSpPr>
            <p:grpSpPr>
              <a:xfrm>
                <a:off x="4131812" y="2186851"/>
                <a:ext cx="468816" cy="7120145"/>
                <a:chOff x="533400" y="152400"/>
                <a:chExt cx="318597" cy="4838699"/>
              </a:xfrm>
            </p:grpSpPr>
            <p:sp>
              <p:nvSpPr>
                <p:cNvPr id="272" name="Google Shape;272;p6"/>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73" name="Google Shape;273;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274" name="Google Shape;274;p6"/>
              <p:cNvGrpSpPr/>
              <p:nvPr/>
            </p:nvGrpSpPr>
            <p:grpSpPr>
              <a:xfrm>
                <a:off x="4455033" y="1729651"/>
                <a:ext cx="468816" cy="7120145"/>
                <a:chOff x="685800" y="152400"/>
                <a:chExt cx="318597" cy="4838699"/>
              </a:xfrm>
            </p:grpSpPr>
            <p:sp>
              <p:nvSpPr>
                <p:cNvPr id="275" name="Google Shape;275;p6"/>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76" name="Google Shape;276;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277" name="Google Shape;277;p6"/>
              <p:cNvGrpSpPr/>
              <p:nvPr/>
            </p:nvGrpSpPr>
            <p:grpSpPr>
              <a:xfrm>
                <a:off x="4778254" y="1424851"/>
                <a:ext cx="468816" cy="7120145"/>
                <a:chOff x="838200" y="152400"/>
                <a:chExt cx="318597" cy="4838699"/>
              </a:xfrm>
            </p:grpSpPr>
            <p:sp>
              <p:nvSpPr>
                <p:cNvPr id="278" name="Google Shape;278;p6"/>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79" name="Google Shape;279;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280" name="Google Shape;280;p6"/>
              <p:cNvGrpSpPr/>
              <p:nvPr/>
            </p:nvGrpSpPr>
            <p:grpSpPr>
              <a:xfrm>
                <a:off x="5101474" y="1882051"/>
                <a:ext cx="468816" cy="7120145"/>
                <a:chOff x="990600" y="152400"/>
                <a:chExt cx="318597" cy="4838699"/>
              </a:xfrm>
            </p:grpSpPr>
            <p:sp>
              <p:nvSpPr>
                <p:cNvPr id="281" name="Google Shape;281;p6"/>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2" name="Google Shape;282;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283" name="Google Shape;283;p6"/>
              <p:cNvGrpSpPr/>
              <p:nvPr/>
            </p:nvGrpSpPr>
            <p:grpSpPr>
              <a:xfrm>
                <a:off x="5424695" y="1729651"/>
                <a:ext cx="468816" cy="7120145"/>
                <a:chOff x="3663063" y="152400"/>
                <a:chExt cx="318597" cy="4838699"/>
              </a:xfrm>
            </p:grpSpPr>
            <p:sp>
              <p:nvSpPr>
                <p:cNvPr id="284" name="Google Shape;284;p6"/>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5" name="Google Shape;285;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286" name="Google Shape;286;p6"/>
              <p:cNvGrpSpPr/>
              <p:nvPr/>
            </p:nvGrpSpPr>
            <p:grpSpPr>
              <a:xfrm>
                <a:off x="5929821" y="2034451"/>
                <a:ext cx="468816" cy="7120145"/>
                <a:chOff x="1419019" y="152400"/>
                <a:chExt cx="318597" cy="4838699"/>
              </a:xfrm>
            </p:grpSpPr>
            <p:sp>
              <p:nvSpPr>
                <p:cNvPr id="287" name="Google Shape;287;p6"/>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8" name="Google Shape;288;p6"/>
                <p:cNvPicPr preferRelativeResize="0"/>
                <p:nvPr/>
              </p:nvPicPr>
              <p:blipFill>
                <a:blip r:embed="rId3">
                  <a:alphaModFix/>
                </a:blip>
                <a:stretch>
                  <a:fillRect/>
                </a:stretch>
              </p:blipFill>
              <p:spPr>
                <a:xfrm>
                  <a:off x="1419019" y="152400"/>
                  <a:ext cx="318597" cy="4838699"/>
                </a:xfrm>
                <a:prstGeom prst="rect">
                  <a:avLst/>
                </a:prstGeom>
                <a:noFill/>
                <a:ln>
                  <a:noFill/>
                </a:ln>
              </p:spPr>
            </p:pic>
          </p:grpSp>
          <p:grpSp>
            <p:nvGrpSpPr>
              <p:cNvPr id="289" name="Google Shape;289;p6"/>
              <p:cNvGrpSpPr/>
              <p:nvPr/>
            </p:nvGrpSpPr>
            <p:grpSpPr>
              <a:xfrm>
                <a:off x="6395774" y="1653451"/>
                <a:ext cx="468816" cy="7120145"/>
                <a:chOff x="1600200" y="152400"/>
                <a:chExt cx="318597" cy="4838699"/>
              </a:xfrm>
            </p:grpSpPr>
            <p:sp>
              <p:nvSpPr>
                <p:cNvPr id="290" name="Google Shape;290;p6"/>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91" name="Google Shape;291;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292" name="Google Shape;292;p6"/>
              <p:cNvGrpSpPr/>
              <p:nvPr/>
            </p:nvGrpSpPr>
            <p:grpSpPr>
              <a:xfrm>
                <a:off x="6718994" y="1424851"/>
                <a:ext cx="468816" cy="7120145"/>
                <a:chOff x="533400" y="152400"/>
                <a:chExt cx="318597" cy="4838699"/>
              </a:xfrm>
            </p:grpSpPr>
            <p:sp>
              <p:nvSpPr>
                <p:cNvPr id="293" name="Google Shape;293;p6"/>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94" name="Google Shape;294;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295" name="Google Shape;295;p6"/>
              <p:cNvGrpSpPr/>
              <p:nvPr/>
            </p:nvGrpSpPr>
            <p:grpSpPr>
              <a:xfrm>
                <a:off x="7042215" y="1501051"/>
                <a:ext cx="468816" cy="7120145"/>
                <a:chOff x="685800" y="152400"/>
                <a:chExt cx="318597" cy="4838699"/>
              </a:xfrm>
            </p:grpSpPr>
            <p:sp>
              <p:nvSpPr>
                <p:cNvPr id="296" name="Google Shape;296;p6"/>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97" name="Google Shape;297;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298" name="Google Shape;298;p6"/>
              <p:cNvGrpSpPr/>
              <p:nvPr/>
            </p:nvGrpSpPr>
            <p:grpSpPr>
              <a:xfrm>
                <a:off x="7365436" y="1882051"/>
                <a:ext cx="468816" cy="7120145"/>
                <a:chOff x="838200" y="152400"/>
                <a:chExt cx="318597" cy="4838699"/>
              </a:xfrm>
            </p:grpSpPr>
            <p:sp>
              <p:nvSpPr>
                <p:cNvPr id="299" name="Google Shape;299;p6"/>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00" name="Google Shape;300;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301" name="Google Shape;301;p6"/>
              <p:cNvGrpSpPr/>
              <p:nvPr/>
            </p:nvGrpSpPr>
            <p:grpSpPr>
              <a:xfrm>
                <a:off x="8011877" y="2186851"/>
                <a:ext cx="468816" cy="7120145"/>
                <a:chOff x="3663063" y="152400"/>
                <a:chExt cx="318597" cy="4838699"/>
              </a:xfrm>
            </p:grpSpPr>
            <p:sp>
              <p:nvSpPr>
                <p:cNvPr id="302" name="Google Shape;302;p6"/>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03" name="Google Shape;303;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04" name="Google Shape;304;p6"/>
              <p:cNvGrpSpPr/>
              <p:nvPr/>
            </p:nvGrpSpPr>
            <p:grpSpPr>
              <a:xfrm>
                <a:off x="8335098" y="1805851"/>
                <a:ext cx="468816" cy="7120145"/>
                <a:chOff x="1295400" y="152400"/>
                <a:chExt cx="318597" cy="4838699"/>
              </a:xfrm>
            </p:grpSpPr>
            <p:sp>
              <p:nvSpPr>
                <p:cNvPr id="305" name="Google Shape;305;p6"/>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06" name="Google Shape;306;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grpSp>
          <p:nvGrpSpPr>
            <p:cNvPr id="307" name="Google Shape;307;p6"/>
            <p:cNvGrpSpPr/>
            <p:nvPr/>
          </p:nvGrpSpPr>
          <p:grpSpPr>
            <a:xfrm flipH="1" rot="-5400000">
              <a:off x="9848714" y="1201031"/>
              <a:ext cx="196383" cy="2982574"/>
              <a:chOff x="1447800" y="152400"/>
              <a:chExt cx="318597" cy="4838699"/>
            </a:xfrm>
          </p:grpSpPr>
          <p:sp>
            <p:nvSpPr>
              <p:cNvPr id="308" name="Google Shape;308;p6"/>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09" name="Google Shape;309;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310" name="Google Shape;310;p6"/>
            <p:cNvGrpSpPr/>
            <p:nvPr/>
          </p:nvGrpSpPr>
          <p:grpSpPr>
            <a:xfrm flipH="1" rot="-5400000">
              <a:off x="9689113" y="1336426"/>
              <a:ext cx="196383" cy="2982574"/>
              <a:chOff x="1600200" y="152400"/>
              <a:chExt cx="318597" cy="4838699"/>
            </a:xfrm>
          </p:grpSpPr>
          <p:sp>
            <p:nvSpPr>
              <p:cNvPr id="311" name="Google Shape;311;p6"/>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12" name="Google Shape;312;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313" name="Google Shape;313;p6"/>
            <p:cNvGrpSpPr/>
            <p:nvPr/>
          </p:nvGrpSpPr>
          <p:grpSpPr>
            <a:xfrm flipH="1" rot="-5400000">
              <a:off x="9944475" y="1471836"/>
              <a:ext cx="196383" cy="2982574"/>
              <a:chOff x="533400" y="152400"/>
              <a:chExt cx="318597" cy="4838699"/>
            </a:xfrm>
          </p:grpSpPr>
          <p:sp>
            <p:nvSpPr>
              <p:cNvPr id="314" name="Google Shape;314;p6"/>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15" name="Google Shape;315;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316" name="Google Shape;316;p6"/>
            <p:cNvGrpSpPr/>
            <p:nvPr/>
          </p:nvGrpSpPr>
          <p:grpSpPr>
            <a:xfrm flipH="1" rot="-5400000">
              <a:off x="9752954" y="1607231"/>
              <a:ext cx="196383" cy="2982574"/>
              <a:chOff x="685800" y="152400"/>
              <a:chExt cx="318597" cy="4838699"/>
            </a:xfrm>
          </p:grpSpPr>
          <p:sp>
            <p:nvSpPr>
              <p:cNvPr id="317" name="Google Shape;317;p6"/>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18" name="Google Shape;318;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319" name="Google Shape;319;p6"/>
            <p:cNvGrpSpPr/>
            <p:nvPr/>
          </p:nvGrpSpPr>
          <p:grpSpPr>
            <a:xfrm flipH="1" rot="-5400000">
              <a:off x="9816794" y="1954222"/>
              <a:ext cx="196383" cy="2982574"/>
              <a:chOff x="990600" y="152400"/>
              <a:chExt cx="318597" cy="4838699"/>
            </a:xfrm>
          </p:grpSpPr>
          <p:sp>
            <p:nvSpPr>
              <p:cNvPr id="320" name="Google Shape;320;p6"/>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21" name="Google Shape;321;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322" name="Google Shape;322;p6"/>
            <p:cNvGrpSpPr/>
            <p:nvPr/>
          </p:nvGrpSpPr>
          <p:grpSpPr>
            <a:xfrm flipH="1" rot="-5400000">
              <a:off x="9752954" y="2089589"/>
              <a:ext cx="196383" cy="2982574"/>
              <a:chOff x="3663063" y="152400"/>
              <a:chExt cx="318597" cy="4838699"/>
            </a:xfrm>
          </p:grpSpPr>
          <p:sp>
            <p:nvSpPr>
              <p:cNvPr id="323" name="Google Shape;323;p6"/>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24" name="Google Shape;324;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25" name="Google Shape;325;p6"/>
            <p:cNvGrpSpPr/>
            <p:nvPr/>
          </p:nvGrpSpPr>
          <p:grpSpPr>
            <a:xfrm flipH="1" rot="-5400000">
              <a:off x="9880634" y="2225013"/>
              <a:ext cx="196383" cy="2982574"/>
              <a:chOff x="1295400" y="152400"/>
              <a:chExt cx="318597" cy="4838699"/>
            </a:xfrm>
          </p:grpSpPr>
          <p:sp>
            <p:nvSpPr>
              <p:cNvPr id="326" name="Google Shape;326;p6"/>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27" name="Google Shape;327;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nvGrpSpPr>
            <p:cNvPr id="328" name="Google Shape;328;p6"/>
            <p:cNvGrpSpPr/>
            <p:nvPr/>
          </p:nvGrpSpPr>
          <p:grpSpPr>
            <a:xfrm flipH="1" rot="-5400000">
              <a:off x="9848714" y="2361002"/>
              <a:ext cx="196383" cy="2982574"/>
              <a:chOff x="1447800" y="152400"/>
              <a:chExt cx="318597" cy="4838699"/>
            </a:xfrm>
          </p:grpSpPr>
          <p:sp>
            <p:nvSpPr>
              <p:cNvPr id="329" name="Google Shape;329;p6"/>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0" name="Google Shape;330;p6"/>
              <p:cNvPicPr preferRelativeResize="0"/>
              <p:nvPr/>
            </p:nvPicPr>
            <p:blipFill>
              <a:blip r:embed="rId3">
                <a:alphaModFix/>
              </a:blip>
              <a:stretch>
                <a:fillRect/>
              </a:stretch>
            </p:blipFill>
            <p:spPr>
              <a:xfrm>
                <a:off x="1447800" y="152400"/>
                <a:ext cx="318597" cy="4838699"/>
              </a:xfrm>
              <a:prstGeom prst="rect">
                <a:avLst/>
              </a:prstGeom>
              <a:noFill/>
              <a:ln>
                <a:noFill/>
              </a:ln>
            </p:spPr>
          </p:pic>
        </p:grpSp>
        <p:grpSp>
          <p:nvGrpSpPr>
            <p:cNvPr id="331" name="Google Shape;331;p6"/>
            <p:cNvGrpSpPr/>
            <p:nvPr/>
          </p:nvGrpSpPr>
          <p:grpSpPr>
            <a:xfrm flipH="1" rot="-5400000">
              <a:off x="9721033" y="2496397"/>
              <a:ext cx="196383" cy="2982574"/>
              <a:chOff x="1600200" y="152400"/>
              <a:chExt cx="318597" cy="4838699"/>
            </a:xfrm>
          </p:grpSpPr>
          <p:sp>
            <p:nvSpPr>
              <p:cNvPr id="332" name="Google Shape;332;p6"/>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3" name="Google Shape;333;p6"/>
              <p:cNvPicPr preferRelativeResize="0"/>
              <p:nvPr/>
            </p:nvPicPr>
            <p:blipFill>
              <a:blip r:embed="rId3">
                <a:alphaModFix/>
              </a:blip>
              <a:stretch>
                <a:fillRect/>
              </a:stretch>
            </p:blipFill>
            <p:spPr>
              <a:xfrm>
                <a:off x="1600200" y="152400"/>
                <a:ext cx="318597" cy="4838699"/>
              </a:xfrm>
              <a:prstGeom prst="rect">
                <a:avLst/>
              </a:prstGeom>
              <a:noFill/>
              <a:ln>
                <a:noFill/>
              </a:ln>
            </p:spPr>
          </p:pic>
        </p:grpSp>
        <p:grpSp>
          <p:nvGrpSpPr>
            <p:cNvPr id="334" name="Google Shape;334;p6"/>
            <p:cNvGrpSpPr/>
            <p:nvPr/>
          </p:nvGrpSpPr>
          <p:grpSpPr>
            <a:xfrm flipH="1" rot="-5400000">
              <a:off x="9625273" y="2631806"/>
              <a:ext cx="196383" cy="2982574"/>
              <a:chOff x="533400" y="152400"/>
              <a:chExt cx="318597" cy="4838699"/>
            </a:xfrm>
          </p:grpSpPr>
          <p:sp>
            <p:nvSpPr>
              <p:cNvPr id="335" name="Google Shape;335;p6"/>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6" name="Google Shape;336;p6"/>
              <p:cNvPicPr preferRelativeResize="0"/>
              <p:nvPr/>
            </p:nvPicPr>
            <p:blipFill>
              <a:blip r:embed="rId3">
                <a:alphaModFix/>
              </a:blip>
              <a:stretch>
                <a:fillRect/>
              </a:stretch>
            </p:blipFill>
            <p:spPr>
              <a:xfrm>
                <a:off x="533400" y="152400"/>
                <a:ext cx="318597" cy="4838699"/>
              </a:xfrm>
              <a:prstGeom prst="rect">
                <a:avLst/>
              </a:prstGeom>
              <a:noFill/>
              <a:ln>
                <a:noFill/>
              </a:ln>
            </p:spPr>
          </p:pic>
        </p:grpSp>
        <p:grpSp>
          <p:nvGrpSpPr>
            <p:cNvPr id="337" name="Google Shape;337;p6"/>
            <p:cNvGrpSpPr/>
            <p:nvPr/>
          </p:nvGrpSpPr>
          <p:grpSpPr>
            <a:xfrm flipH="1" rot="-5400000">
              <a:off x="9657193" y="2767202"/>
              <a:ext cx="196383" cy="2982574"/>
              <a:chOff x="685800" y="152400"/>
              <a:chExt cx="318597" cy="4838699"/>
            </a:xfrm>
          </p:grpSpPr>
          <p:sp>
            <p:nvSpPr>
              <p:cNvPr id="338" name="Google Shape;338;p6"/>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39" name="Google Shape;339;p6"/>
              <p:cNvPicPr preferRelativeResize="0"/>
              <p:nvPr/>
            </p:nvPicPr>
            <p:blipFill>
              <a:blip r:embed="rId3">
                <a:alphaModFix/>
              </a:blip>
              <a:stretch>
                <a:fillRect/>
              </a:stretch>
            </p:blipFill>
            <p:spPr>
              <a:xfrm>
                <a:off x="685800" y="152400"/>
                <a:ext cx="318597" cy="4838699"/>
              </a:xfrm>
              <a:prstGeom prst="rect">
                <a:avLst/>
              </a:prstGeom>
              <a:noFill/>
              <a:ln>
                <a:noFill/>
              </a:ln>
            </p:spPr>
          </p:pic>
        </p:grpSp>
        <p:grpSp>
          <p:nvGrpSpPr>
            <p:cNvPr id="340" name="Google Shape;340;p6"/>
            <p:cNvGrpSpPr/>
            <p:nvPr/>
          </p:nvGrpSpPr>
          <p:grpSpPr>
            <a:xfrm flipH="1" rot="-5400000">
              <a:off x="9816794" y="2902597"/>
              <a:ext cx="196383" cy="2982574"/>
              <a:chOff x="838200" y="152400"/>
              <a:chExt cx="318597" cy="4838699"/>
            </a:xfrm>
          </p:grpSpPr>
          <p:sp>
            <p:nvSpPr>
              <p:cNvPr id="341" name="Google Shape;341;p6"/>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42" name="Google Shape;342;p6"/>
              <p:cNvPicPr preferRelativeResize="0"/>
              <p:nvPr/>
            </p:nvPicPr>
            <p:blipFill>
              <a:blip r:embed="rId3">
                <a:alphaModFix/>
              </a:blip>
              <a:stretch>
                <a:fillRect/>
              </a:stretch>
            </p:blipFill>
            <p:spPr>
              <a:xfrm>
                <a:off x="838200" y="152400"/>
                <a:ext cx="318597" cy="4838699"/>
              </a:xfrm>
              <a:prstGeom prst="rect">
                <a:avLst/>
              </a:prstGeom>
              <a:noFill/>
              <a:ln>
                <a:noFill/>
              </a:ln>
            </p:spPr>
          </p:pic>
        </p:grpSp>
        <p:grpSp>
          <p:nvGrpSpPr>
            <p:cNvPr id="343" name="Google Shape;343;p6"/>
            <p:cNvGrpSpPr/>
            <p:nvPr/>
          </p:nvGrpSpPr>
          <p:grpSpPr>
            <a:xfrm flipH="1" rot="-5400000">
              <a:off x="9625273" y="3037992"/>
              <a:ext cx="196383" cy="2982574"/>
              <a:chOff x="990600" y="152400"/>
              <a:chExt cx="318597" cy="4838699"/>
            </a:xfrm>
          </p:grpSpPr>
          <p:sp>
            <p:nvSpPr>
              <p:cNvPr id="344" name="Google Shape;344;p6"/>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45" name="Google Shape;345;p6"/>
              <p:cNvPicPr preferRelativeResize="0"/>
              <p:nvPr/>
            </p:nvPicPr>
            <p:blipFill>
              <a:blip r:embed="rId3">
                <a:alphaModFix/>
              </a:blip>
              <a:stretch>
                <a:fillRect/>
              </a:stretch>
            </p:blipFill>
            <p:spPr>
              <a:xfrm>
                <a:off x="990600" y="152400"/>
                <a:ext cx="318597" cy="4838699"/>
              </a:xfrm>
              <a:prstGeom prst="rect">
                <a:avLst/>
              </a:prstGeom>
              <a:noFill/>
              <a:ln>
                <a:noFill/>
              </a:ln>
            </p:spPr>
          </p:pic>
        </p:grpSp>
        <p:grpSp>
          <p:nvGrpSpPr>
            <p:cNvPr id="346" name="Google Shape;346;p6"/>
            <p:cNvGrpSpPr/>
            <p:nvPr/>
          </p:nvGrpSpPr>
          <p:grpSpPr>
            <a:xfrm flipH="1" rot="-5400000">
              <a:off x="9944475" y="3173359"/>
              <a:ext cx="196383" cy="2982574"/>
              <a:chOff x="3663063" y="152400"/>
              <a:chExt cx="318597" cy="4838699"/>
            </a:xfrm>
          </p:grpSpPr>
          <p:sp>
            <p:nvSpPr>
              <p:cNvPr id="347" name="Google Shape;347;p6"/>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48" name="Google Shape;348;p6"/>
              <p:cNvPicPr preferRelativeResize="0"/>
              <p:nvPr/>
            </p:nvPicPr>
            <p:blipFill>
              <a:blip r:embed="rId3">
                <a:alphaModFix/>
              </a:blip>
              <a:stretch>
                <a:fillRect/>
              </a:stretch>
            </p:blipFill>
            <p:spPr>
              <a:xfrm>
                <a:off x="3663063" y="152400"/>
                <a:ext cx="318597" cy="4838699"/>
              </a:xfrm>
              <a:prstGeom prst="rect">
                <a:avLst/>
              </a:prstGeom>
              <a:noFill/>
              <a:ln>
                <a:noFill/>
              </a:ln>
            </p:spPr>
          </p:pic>
        </p:grpSp>
        <p:grpSp>
          <p:nvGrpSpPr>
            <p:cNvPr id="349" name="Google Shape;349;p6"/>
            <p:cNvGrpSpPr/>
            <p:nvPr/>
          </p:nvGrpSpPr>
          <p:grpSpPr>
            <a:xfrm flipH="1" rot="-5400000">
              <a:off x="9784874" y="3308783"/>
              <a:ext cx="196383" cy="2982574"/>
              <a:chOff x="1295400" y="152400"/>
              <a:chExt cx="318597" cy="4838699"/>
            </a:xfrm>
          </p:grpSpPr>
          <p:sp>
            <p:nvSpPr>
              <p:cNvPr id="350" name="Google Shape;350;p6"/>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51" name="Google Shape;351;p6"/>
              <p:cNvPicPr preferRelativeResize="0"/>
              <p:nvPr/>
            </p:nvPicPr>
            <p:blipFill>
              <a:blip r:embed="rId3">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52" name="Shape 352"/>
        <p:cNvGrpSpPr/>
        <p:nvPr/>
      </p:nvGrpSpPr>
      <p:grpSpPr>
        <a:xfrm>
          <a:off x="0" y="0"/>
          <a:ext cx="0" cy="0"/>
          <a:chOff x="0" y="0"/>
          <a:chExt cx="0" cy="0"/>
        </a:xfrm>
      </p:grpSpPr>
      <p:sp>
        <p:nvSpPr>
          <p:cNvPr id="353" name="Google Shape;353;p7"/>
          <p:cNvSpPr txBox="1"/>
          <p:nvPr>
            <p:ph type="title"/>
          </p:nvPr>
        </p:nvSpPr>
        <p:spPr>
          <a:xfrm>
            <a:off x="829000" y="526700"/>
            <a:ext cx="6902100" cy="4605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7"/>
          <p:cNvSpPr txBox="1"/>
          <p:nvPr>
            <p:ph idx="1" type="body"/>
          </p:nvPr>
        </p:nvSpPr>
        <p:spPr>
          <a:xfrm>
            <a:off x="829000" y="1352550"/>
            <a:ext cx="3217500" cy="34209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sz="2200"/>
            </a:lvl1pPr>
            <a:lvl2pPr indent="-368300" lvl="1" marL="914400">
              <a:spcBef>
                <a:spcPts val="1000"/>
              </a:spcBef>
              <a:spcAft>
                <a:spcPts val="0"/>
              </a:spcAft>
              <a:buSzPts val="2200"/>
              <a:buChar char="-"/>
              <a:defRPr sz="2200"/>
            </a:lvl2pPr>
            <a:lvl3pPr indent="-368300" lvl="2" marL="1371600">
              <a:spcBef>
                <a:spcPts val="1000"/>
              </a:spcBef>
              <a:spcAft>
                <a:spcPts val="0"/>
              </a:spcAft>
              <a:buSzPts val="2200"/>
              <a:buChar char="-"/>
              <a:defRPr sz="2200"/>
            </a:lvl3pPr>
            <a:lvl4pPr indent="-368300" lvl="3" marL="1828800">
              <a:spcBef>
                <a:spcPts val="1000"/>
              </a:spcBef>
              <a:spcAft>
                <a:spcPts val="0"/>
              </a:spcAft>
              <a:buSzPts val="2200"/>
              <a:buChar char="●"/>
              <a:defRPr sz="2200"/>
            </a:lvl4pPr>
            <a:lvl5pPr indent="-368300" lvl="4" marL="2286000">
              <a:spcBef>
                <a:spcPts val="1000"/>
              </a:spcBef>
              <a:spcAft>
                <a:spcPts val="0"/>
              </a:spcAft>
              <a:buSzPts val="2200"/>
              <a:buChar char="○"/>
              <a:defRPr sz="2200"/>
            </a:lvl5pPr>
            <a:lvl6pPr indent="-368300" lvl="5" marL="2743200">
              <a:spcBef>
                <a:spcPts val="1000"/>
              </a:spcBef>
              <a:spcAft>
                <a:spcPts val="0"/>
              </a:spcAft>
              <a:buSzPts val="2200"/>
              <a:buChar char="■"/>
              <a:defRPr sz="2200"/>
            </a:lvl6pPr>
            <a:lvl7pPr indent="-368300" lvl="6" marL="3200400">
              <a:spcBef>
                <a:spcPts val="1000"/>
              </a:spcBef>
              <a:spcAft>
                <a:spcPts val="0"/>
              </a:spcAft>
              <a:buSzPts val="2200"/>
              <a:buChar char="●"/>
              <a:defRPr sz="2200"/>
            </a:lvl7pPr>
            <a:lvl8pPr indent="-368300" lvl="7" marL="3657600">
              <a:spcBef>
                <a:spcPts val="1000"/>
              </a:spcBef>
              <a:spcAft>
                <a:spcPts val="0"/>
              </a:spcAft>
              <a:buSzPts val="2200"/>
              <a:buChar char="○"/>
              <a:defRPr sz="2200"/>
            </a:lvl8pPr>
            <a:lvl9pPr indent="-368300" lvl="8" marL="4114800">
              <a:spcBef>
                <a:spcPts val="1000"/>
              </a:spcBef>
              <a:spcAft>
                <a:spcPts val="1000"/>
              </a:spcAft>
              <a:buSzPts val="2200"/>
              <a:buChar char="■"/>
              <a:defRPr sz="2200"/>
            </a:lvl9pPr>
          </a:lstStyle>
          <a:p/>
        </p:txBody>
      </p:sp>
      <p:sp>
        <p:nvSpPr>
          <p:cNvPr id="355" name="Google Shape;355;p7"/>
          <p:cNvSpPr txBox="1"/>
          <p:nvPr>
            <p:ph idx="2" type="body"/>
          </p:nvPr>
        </p:nvSpPr>
        <p:spPr>
          <a:xfrm>
            <a:off x="4513595" y="1352550"/>
            <a:ext cx="3217500" cy="34209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sz="2200"/>
            </a:lvl1pPr>
            <a:lvl2pPr indent="-368300" lvl="1" marL="914400">
              <a:spcBef>
                <a:spcPts val="1000"/>
              </a:spcBef>
              <a:spcAft>
                <a:spcPts val="0"/>
              </a:spcAft>
              <a:buSzPts val="2200"/>
              <a:buChar char="-"/>
              <a:defRPr sz="2200"/>
            </a:lvl2pPr>
            <a:lvl3pPr indent="-368300" lvl="2" marL="1371600">
              <a:spcBef>
                <a:spcPts val="1000"/>
              </a:spcBef>
              <a:spcAft>
                <a:spcPts val="0"/>
              </a:spcAft>
              <a:buSzPts val="2200"/>
              <a:buChar char="-"/>
              <a:defRPr sz="2200"/>
            </a:lvl3pPr>
            <a:lvl4pPr indent="-368300" lvl="3" marL="1828800">
              <a:spcBef>
                <a:spcPts val="1000"/>
              </a:spcBef>
              <a:spcAft>
                <a:spcPts val="0"/>
              </a:spcAft>
              <a:buSzPts val="2200"/>
              <a:buChar char="●"/>
              <a:defRPr sz="2200"/>
            </a:lvl4pPr>
            <a:lvl5pPr indent="-368300" lvl="4" marL="2286000">
              <a:spcBef>
                <a:spcPts val="1000"/>
              </a:spcBef>
              <a:spcAft>
                <a:spcPts val="0"/>
              </a:spcAft>
              <a:buSzPts val="2200"/>
              <a:buChar char="○"/>
              <a:defRPr sz="2200"/>
            </a:lvl5pPr>
            <a:lvl6pPr indent="-368300" lvl="5" marL="2743200">
              <a:spcBef>
                <a:spcPts val="1000"/>
              </a:spcBef>
              <a:spcAft>
                <a:spcPts val="0"/>
              </a:spcAft>
              <a:buSzPts val="2200"/>
              <a:buChar char="■"/>
              <a:defRPr sz="2200"/>
            </a:lvl6pPr>
            <a:lvl7pPr indent="-368300" lvl="6" marL="3200400">
              <a:spcBef>
                <a:spcPts val="1000"/>
              </a:spcBef>
              <a:spcAft>
                <a:spcPts val="0"/>
              </a:spcAft>
              <a:buSzPts val="2200"/>
              <a:buChar char="●"/>
              <a:defRPr sz="2200"/>
            </a:lvl7pPr>
            <a:lvl8pPr indent="-368300" lvl="7" marL="3657600">
              <a:spcBef>
                <a:spcPts val="1000"/>
              </a:spcBef>
              <a:spcAft>
                <a:spcPts val="0"/>
              </a:spcAft>
              <a:buSzPts val="2200"/>
              <a:buChar char="○"/>
              <a:defRPr sz="2200"/>
            </a:lvl8pPr>
            <a:lvl9pPr indent="-368300" lvl="8" marL="4114800">
              <a:spcBef>
                <a:spcPts val="1000"/>
              </a:spcBef>
              <a:spcAft>
                <a:spcPts val="1000"/>
              </a:spcAft>
              <a:buSzPts val="2200"/>
              <a:buChar char="■"/>
              <a:defRPr sz="2200"/>
            </a:lvl9pPr>
          </a:lstStyle>
          <a:p/>
        </p:txBody>
      </p:sp>
      <p:sp>
        <p:nvSpPr>
          <p:cNvPr id="356" name="Google Shape;356;p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57" name="Google Shape;357;p7"/>
          <p:cNvGrpSpPr/>
          <p:nvPr/>
        </p:nvGrpSpPr>
        <p:grpSpPr>
          <a:xfrm>
            <a:off x="8004404" y="417297"/>
            <a:ext cx="3529549" cy="4525764"/>
            <a:chOff x="8004404" y="372498"/>
            <a:chExt cx="3529549" cy="4525764"/>
          </a:xfrm>
        </p:grpSpPr>
        <p:grpSp>
          <p:nvGrpSpPr>
            <p:cNvPr id="358" name="Google Shape;358;p7"/>
            <p:cNvGrpSpPr/>
            <p:nvPr/>
          </p:nvGrpSpPr>
          <p:grpSpPr>
            <a:xfrm flipH="1" rot="-5400000">
              <a:off x="8541351" y="-164449"/>
              <a:ext cx="2227938" cy="3301831"/>
              <a:chOff x="3485371" y="1424851"/>
              <a:chExt cx="5318543" cy="7882145"/>
            </a:xfrm>
          </p:grpSpPr>
          <p:grpSp>
            <p:nvGrpSpPr>
              <p:cNvPr id="359" name="Google Shape;359;p7"/>
              <p:cNvGrpSpPr/>
              <p:nvPr/>
            </p:nvGrpSpPr>
            <p:grpSpPr>
              <a:xfrm>
                <a:off x="3485371" y="1958251"/>
                <a:ext cx="468816" cy="7120145"/>
                <a:chOff x="1447800" y="152400"/>
                <a:chExt cx="318597" cy="4838699"/>
              </a:xfrm>
            </p:grpSpPr>
            <p:sp>
              <p:nvSpPr>
                <p:cNvPr id="360" name="Google Shape;360;p7"/>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61" name="Google Shape;361;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62" name="Google Shape;362;p7"/>
              <p:cNvGrpSpPr/>
              <p:nvPr/>
            </p:nvGrpSpPr>
            <p:grpSpPr>
              <a:xfrm>
                <a:off x="3808592" y="1577251"/>
                <a:ext cx="468816" cy="7120145"/>
                <a:chOff x="1600200" y="152400"/>
                <a:chExt cx="318597" cy="4838699"/>
              </a:xfrm>
            </p:grpSpPr>
            <p:sp>
              <p:nvSpPr>
                <p:cNvPr id="363" name="Google Shape;363;p7"/>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64" name="Google Shape;364;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365" name="Google Shape;365;p7"/>
              <p:cNvGrpSpPr/>
              <p:nvPr/>
            </p:nvGrpSpPr>
            <p:grpSpPr>
              <a:xfrm>
                <a:off x="4131812" y="2186851"/>
                <a:ext cx="468816" cy="7120145"/>
                <a:chOff x="533400" y="152400"/>
                <a:chExt cx="318597" cy="4838699"/>
              </a:xfrm>
            </p:grpSpPr>
            <p:sp>
              <p:nvSpPr>
                <p:cNvPr id="366" name="Google Shape;366;p7"/>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67" name="Google Shape;367;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368" name="Google Shape;368;p7"/>
              <p:cNvGrpSpPr/>
              <p:nvPr/>
            </p:nvGrpSpPr>
            <p:grpSpPr>
              <a:xfrm>
                <a:off x="4455033" y="1729651"/>
                <a:ext cx="468816" cy="7120145"/>
                <a:chOff x="685800" y="152400"/>
                <a:chExt cx="318597" cy="4838699"/>
              </a:xfrm>
            </p:grpSpPr>
            <p:sp>
              <p:nvSpPr>
                <p:cNvPr id="369" name="Google Shape;369;p7"/>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70" name="Google Shape;370;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371" name="Google Shape;371;p7"/>
              <p:cNvGrpSpPr/>
              <p:nvPr/>
            </p:nvGrpSpPr>
            <p:grpSpPr>
              <a:xfrm>
                <a:off x="4778254" y="1424851"/>
                <a:ext cx="468816" cy="7120145"/>
                <a:chOff x="838200" y="152400"/>
                <a:chExt cx="318597" cy="4838699"/>
              </a:xfrm>
            </p:grpSpPr>
            <p:sp>
              <p:nvSpPr>
                <p:cNvPr id="372" name="Google Shape;372;p7"/>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73" name="Google Shape;373;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374" name="Google Shape;374;p7"/>
              <p:cNvGrpSpPr/>
              <p:nvPr/>
            </p:nvGrpSpPr>
            <p:grpSpPr>
              <a:xfrm>
                <a:off x="5101474" y="1882051"/>
                <a:ext cx="468816" cy="7120145"/>
                <a:chOff x="990600" y="152400"/>
                <a:chExt cx="318597" cy="4838699"/>
              </a:xfrm>
            </p:grpSpPr>
            <p:sp>
              <p:nvSpPr>
                <p:cNvPr id="375" name="Google Shape;375;p7"/>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76" name="Google Shape;376;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77" name="Google Shape;377;p7"/>
              <p:cNvGrpSpPr/>
              <p:nvPr/>
            </p:nvGrpSpPr>
            <p:grpSpPr>
              <a:xfrm>
                <a:off x="5424695" y="1729651"/>
                <a:ext cx="468816" cy="7120145"/>
                <a:chOff x="3663063" y="152400"/>
                <a:chExt cx="318597" cy="4838699"/>
              </a:xfrm>
            </p:grpSpPr>
            <p:sp>
              <p:nvSpPr>
                <p:cNvPr id="378" name="Google Shape;378;p7"/>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79" name="Google Shape;379;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80" name="Google Shape;380;p7"/>
              <p:cNvGrpSpPr/>
              <p:nvPr/>
            </p:nvGrpSpPr>
            <p:grpSpPr>
              <a:xfrm>
                <a:off x="5929821" y="2034451"/>
                <a:ext cx="468816" cy="7120145"/>
                <a:chOff x="1419019" y="152400"/>
                <a:chExt cx="318597" cy="4838699"/>
              </a:xfrm>
            </p:grpSpPr>
            <p:sp>
              <p:nvSpPr>
                <p:cNvPr id="381" name="Google Shape;381;p7"/>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82" name="Google Shape;382;p7"/>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383" name="Google Shape;383;p7"/>
              <p:cNvGrpSpPr/>
              <p:nvPr/>
            </p:nvGrpSpPr>
            <p:grpSpPr>
              <a:xfrm>
                <a:off x="6395774" y="1653451"/>
                <a:ext cx="468816" cy="7120145"/>
                <a:chOff x="1600200" y="152400"/>
                <a:chExt cx="318597" cy="4838699"/>
              </a:xfrm>
            </p:grpSpPr>
            <p:sp>
              <p:nvSpPr>
                <p:cNvPr id="384" name="Google Shape;384;p7"/>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85" name="Google Shape;385;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386" name="Google Shape;386;p7"/>
              <p:cNvGrpSpPr/>
              <p:nvPr/>
            </p:nvGrpSpPr>
            <p:grpSpPr>
              <a:xfrm>
                <a:off x="6718994" y="1424851"/>
                <a:ext cx="468816" cy="7120145"/>
                <a:chOff x="533400" y="152400"/>
                <a:chExt cx="318597" cy="4838699"/>
              </a:xfrm>
            </p:grpSpPr>
            <p:sp>
              <p:nvSpPr>
                <p:cNvPr id="387" name="Google Shape;387;p7"/>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88" name="Google Shape;388;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389" name="Google Shape;389;p7"/>
              <p:cNvGrpSpPr/>
              <p:nvPr/>
            </p:nvGrpSpPr>
            <p:grpSpPr>
              <a:xfrm>
                <a:off x="7042215" y="1501051"/>
                <a:ext cx="468816" cy="7120145"/>
                <a:chOff x="685800" y="152400"/>
                <a:chExt cx="318597" cy="4838699"/>
              </a:xfrm>
            </p:grpSpPr>
            <p:sp>
              <p:nvSpPr>
                <p:cNvPr id="390" name="Google Shape;390;p7"/>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91" name="Google Shape;391;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392" name="Google Shape;392;p7"/>
              <p:cNvGrpSpPr/>
              <p:nvPr/>
            </p:nvGrpSpPr>
            <p:grpSpPr>
              <a:xfrm>
                <a:off x="7365436" y="1882051"/>
                <a:ext cx="468816" cy="7120145"/>
                <a:chOff x="838200" y="152400"/>
                <a:chExt cx="318597" cy="4838699"/>
              </a:xfrm>
            </p:grpSpPr>
            <p:sp>
              <p:nvSpPr>
                <p:cNvPr id="393" name="Google Shape;393;p7"/>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94" name="Google Shape;394;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395" name="Google Shape;395;p7"/>
              <p:cNvGrpSpPr/>
              <p:nvPr/>
            </p:nvGrpSpPr>
            <p:grpSpPr>
              <a:xfrm>
                <a:off x="8011877" y="2186851"/>
                <a:ext cx="468816" cy="7120145"/>
                <a:chOff x="3663063" y="152400"/>
                <a:chExt cx="318597" cy="4838699"/>
              </a:xfrm>
            </p:grpSpPr>
            <p:sp>
              <p:nvSpPr>
                <p:cNvPr id="396" name="Google Shape;396;p7"/>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97" name="Google Shape;397;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98" name="Google Shape;398;p7"/>
              <p:cNvGrpSpPr/>
              <p:nvPr/>
            </p:nvGrpSpPr>
            <p:grpSpPr>
              <a:xfrm>
                <a:off x="8335098" y="1805851"/>
                <a:ext cx="468816" cy="7120145"/>
                <a:chOff x="1295400" y="152400"/>
                <a:chExt cx="318597" cy="4838699"/>
              </a:xfrm>
            </p:grpSpPr>
            <p:sp>
              <p:nvSpPr>
                <p:cNvPr id="399" name="Google Shape;399;p7"/>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00" name="Google Shape;400;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401" name="Google Shape;401;p7"/>
            <p:cNvGrpSpPr/>
            <p:nvPr/>
          </p:nvGrpSpPr>
          <p:grpSpPr>
            <a:xfrm flipH="1" rot="-5400000">
              <a:off x="9848714" y="1201031"/>
              <a:ext cx="196383" cy="2982574"/>
              <a:chOff x="1447800" y="152400"/>
              <a:chExt cx="318597" cy="4838699"/>
            </a:xfrm>
          </p:grpSpPr>
          <p:sp>
            <p:nvSpPr>
              <p:cNvPr id="402" name="Google Shape;402;p7"/>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03" name="Google Shape;403;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04" name="Google Shape;404;p7"/>
            <p:cNvGrpSpPr/>
            <p:nvPr/>
          </p:nvGrpSpPr>
          <p:grpSpPr>
            <a:xfrm flipH="1" rot="-5400000">
              <a:off x="9689113" y="1336426"/>
              <a:ext cx="196383" cy="2982574"/>
              <a:chOff x="1600200" y="152400"/>
              <a:chExt cx="318597" cy="4838699"/>
            </a:xfrm>
          </p:grpSpPr>
          <p:sp>
            <p:nvSpPr>
              <p:cNvPr id="405" name="Google Shape;405;p7"/>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06" name="Google Shape;406;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07" name="Google Shape;407;p7"/>
            <p:cNvGrpSpPr/>
            <p:nvPr/>
          </p:nvGrpSpPr>
          <p:grpSpPr>
            <a:xfrm flipH="1" rot="-5400000">
              <a:off x="9944475" y="1471836"/>
              <a:ext cx="196383" cy="2982574"/>
              <a:chOff x="533400" y="152400"/>
              <a:chExt cx="318597" cy="4838699"/>
            </a:xfrm>
          </p:grpSpPr>
          <p:sp>
            <p:nvSpPr>
              <p:cNvPr id="408" name="Google Shape;408;p7"/>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09" name="Google Shape;409;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10" name="Google Shape;410;p7"/>
            <p:cNvGrpSpPr/>
            <p:nvPr/>
          </p:nvGrpSpPr>
          <p:grpSpPr>
            <a:xfrm flipH="1" rot="-5400000">
              <a:off x="9752954" y="1607231"/>
              <a:ext cx="196383" cy="2982574"/>
              <a:chOff x="685800" y="152400"/>
              <a:chExt cx="318597" cy="4838699"/>
            </a:xfrm>
          </p:grpSpPr>
          <p:sp>
            <p:nvSpPr>
              <p:cNvPr id="411" name="Google Shape;411;p7"/>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12" name="Google Shape;412;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13" name="Google Shape;413;p7"/>
            <p:cNvGrpSpPr/>
            <p:nvPr/>
          </p:nvGrpSpPr>
          <p:grpSpPr>
            <a:xfrm flipH="1" rot="-5400000">
              <a:off x="9816794" y="1954222"/>
              <a:ext cx="196383" cy="2982574"/>
              <a:chOff x="990600" y="152400"/>
              <a:chExt cx="318597" cy="4838699"/>
            </a:xfrm>
          </p:grpSpPr>
          <p:sp>
            <p:nvSpPr>
              <p:cNvPr id="414" name="Google Shape;414;p7"/>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15" name="Google Shape;415;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16" name="Google Shape;416;p7"/>
            <p:cNvGrpSpPr/>
            <p:nvPr/>
          </p:nvGrpSpPr>
          <p:grpSpPr>
            <a:xfrm flipH="1" rot="-5400000">
              <a:off x="9752954" y="2089589"/>
              <a:ext cx="196383" cy="2982574"/>
              <a:chOff x="3663063" y="152400"/>
              <a:chExt cx="318597" cy="4838699"/>
            </a:xfrm>
          </p:grpSpPr>
          <p:sp>
            <p:nvSpPr>
              <p:cNvPr id="417" name="Google Shape;417;p7"/>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18" name="Google Shape;418;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19" name="Google Shape;419;p7"/>
            <p:cNvGrpSpPr/>
            <p:nvPr/>
          </p:nvGrpSpPr>
          <p:grpSpPr>
            <a:xfrm flipH="1" rot="-5400000">
              <a:off x="9880634" y="2225013"/>
              <a:ext cx="196383" cy="2982574"/>
              <a:chOff x="1295400" y="152400"/>
              <a:chExt cx="318597" cy="4838699"/>
            </a:xfrm>
          </p:grpSpPr>
          <p:sp>
            <p:nvSpPr>
              <p:cNvPr id="420" name="Google Shape;420;p7"/>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21" name="Google Shape;421;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422" name="Google Shape;422;p7"/>
            <p:cNvGrpSpPr/>
            <p:nvPr/>
          </p:nvGrpSpPr>
          <p:grpSpPr>
            <a:xfrm flipH="1" rot="-5400000">
              <a:off x="9848714" y="2361002"/>
              <a:ext cx="196383" cy="2982574"/>
              <a:chOff x="1447800" y="152400"/>
              <a:chExt cx="318597" cy="4838699"/>
            </a:xfrm>
          </p:grpSpPr>
          <p:sp>
            <p:nvSpPr>
              <p:cNvPr id="423" name="Google Shape;423;p7"/>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24" name="Google Shape;424;p7"/>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25" name="Google Shape;425;p7"/>
            <p:cNvGrpSpPr/>
            <p:nvPr/>
          </p:nvGrpSpPr>
          <p:grpSpPr>
            <a:xfrm flipH="1" rot="-5400000">
              <a:off x="9721033" y="2496397"/>
              <a:ext cx="196383" cy="2982574"/>
              <a:chOff x="1600200" y="152400"/>
              <a:chExt cx="318597" cy="4838699"/>
            </a:xfrm>
          </p:grpSpPr>
          <p:sp>
            <p:nvSpPr>
              <p:cNvPr id="426" name="Google Shape;426;p7"/>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27" name="Google Shape;427;p7"/>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8" name="Google Shape;428;p7"/>
            <p:cNvGrpSpPr/>
            <p:nvPr/>
          </p:nvGrpSpPr>
          <p:grpSpPr>
            <a:xfrm flipH="1" rot="-5400000">
              <a:off x="9625273" y="2631806"/>
              <a:ext cx="196383" cy="2982574"/>
              <a:chOff x="533400" y="152400"/>
              <a:chExt cx="318597" cy="4838699"/>
            </a:xfrm>
          </p:grpSpPr>
          <p:sp>
            <p:nvSpPr>
              <p:cNvPr id="429" name="Google Shape;429;p7"/>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30" name="Google Shape;430;p7"/>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31" name="Google Shape;431;p7"/>
            <p:cNvGrpSpPr/>
            <p:nvPr/>
          </p:nvGrpSpPr>
          <p:grpSpPr>
            <a:xfrm flipH="1" rot="-5400000">
              <a:off x="9657193" y="2767202"/>
              <a:ext cx="196383" cy="2982574"/>
              <a:chOff x="685800" y="152400"/>
              <a:chExt cx="318597" cy="4838699"/>
            </a:xfrm>
          </p:grpSpPr>
          <p:sp>
            <p:nvSpPr>
              <p:cNvPr id="432" name="Google Shape;432;p7"/>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33" name="Google Shape;433;p7"/>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34" name="Google Shape;434;p7"/>
            <p:cNvGrpSpPr/>
            <p:nvPr/>
          </p:nvGrpSpPr>
          <p:grpSpPr>
            <a:xfrm flipH="1" rot="-5400000">
              <a:off x="9816794" y="2902597"/>
              <a:ext cx="196383" cy="2982574"/>
              <a:chOff x="838200" y="152400"/>
              <a:chExt cx="318597" cy="4838699"/>
            </a:xfrm>
          </p:grpSpPr>
          <p:sp>
            <p:nvSpPr>
              <p:cNvPr id="435" name="Google Shape;435;p7"/>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36" name="Google Shape;436;p7"/>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37" name="Google Shape;437;p7"/>
            <p:cNvGrpSpPr/>
            <p:nvPr/>
          </p:nvGrpSpPr>
          <p:grpSpPr>
            <a:xfrm flipH="1" rot="-5400000">
              <a:off x="9625273" y="3037992"/>
              <a:ext cx="196383" cy="2982574"/>
              <a:chOff x="990600" y="152400"/>
              <a:chExt cx="318597" cy="4838699"/>
            </a:xfrm>
          </p:grpSpPr>
          <p:sp>
            <p:nvSpPr>
              <p:cNvPr id="438" name="Google Shape;438;p7"/>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39" name="Google Shape;439;p7"/>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40" name="Google Shape;440;p7"/>
            <p:cNvGrpSpPr/>
            <p:nvPr/>
          </p:nvGrpSpPr>
          <p:grpSpPr>
            <a:xfrm flipH="1" rot="-5400000">
              <a:off x="9944475" y="3173359"/>
              <a:ext cx="196383" cy="2982574"/>
              <a:chOff x="3663063" y="152400"/>
              <a:chExt cx="318597" cy="4838699"/>
            </a:xfrm>
          </p:grpSpPr>
          <p:sp>
            <p:nvSpPr>
              <p:cNvPr id="441" name="Google Shape;441;p7"/>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42" name="Google Shape;442;p7"/>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43" name="Google Shape;443;p7"/>
            <p:cNvGrpSpPr/>
            <p:nvPr/>
          </p:nvGrpSpPr>
          <p:grpSpPr>
            <a:xfrm flipH="1" rot="-5400000">
              <a:off x="9784874" y="3308783"/>
              <a:ext cx="196383" cy="2982574"/>
              <a:chOff x="1295400" y="152400"/>
              <a:chExt cx="318597" cy="4838699"/>
            </a:xfrm>
          </p:grpSpPr>
          <p:sp>
            <p:nvSpPr>
              <p:cNvPr id="444" name="Google Shape;444;p7"/>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45" name="Google Shape;445;p7"/>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446" name="Google Shape;446;p7"/>
          <p:cNvSpPr/>
          <p:nvPr/>
        </p:nvSpPr>
        <p:spPr>
          <a:xfrm rot="197195">
            <a:off x="572737" y="994041"/>
            <a:ext cx="2440148" cy="13729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7" name="Shape 447"/>
        <p:cNvGrpSpPr/>
        <p:nvPr/>
      </p:nvGrpSpPr>
      <p:grpSpPr>
        <a:xfrm>
          <a:off x="0" y="0"/>
          <a:ext cx="0" cy="0"/>
          <a:chOff x="0" y="0"/>
          <a:chExt cx="0" cy="0"/>
        </a:xfrm>
      </p:grpSpPr>
      <p:sp>
        <p:nvSpPr>
          <p:cNvPr id="448" name="Google Shape;448;p8"/>
          <p:cNvSpPr txBox="1"/>
          <p:nvPr>
            <p:ph type="title"/>
          </p:nvPr>
        </p:nvSpPr>
        <p:spPr>
          <a:xfrm>
            <a:off x="829000" y="526700"/>
            <a:ext cx="6902100" cy="4605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9" name="Google Shape;449;p8"/>
          <p:cNvSpPr txBox="1"/>
          <p:nvPr>
            <p:ph idx="1" type="body"/>
          </p:nvPr>
        </p:nvSpPr>
        <p:spPr>
          <a:xfrm>
            <a:off x="829000" y="1352550"/>
            <a:ext cx="2044500" cy="3420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450" name="Google Shape;450;p8"/>
          <p:cNvSpPr txBox="1"/>
          <p:nvPr>
            <p:ph idx="2" type="body"/>
          </p:nvPr>
        </p:nvSpPr>
        <p:spPr>
          <a:xfrm>
            <a:off x="3257803" y="1352550"/>
            <a:ext cx="2044500" cy="3420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451" name="Google Shape;451;p8"/>
          <p:cNvSpPr txBox="1"/>
          <p:nvPr>
            <p:ph idx="3" type="body"/>
          </p:nvPr>
        </p:nvSpPr>
        <p:spPr>
          <a:xfrm>
            <a:off x="5686607" y="1352550"/>
            <a:ext cx="2044500" cy="3420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452" name="Google Shape;452;p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53" name="Google Shape;453;p8"/>
          <p:cNvGrpSpPr/>
          <p:nvPr/>
        </p:nvGrpSpPr>
        <p:grpSpPr>
          <a:xfrm>
            <a:off x="8004404" y="417297"/>
            <a:ext cx="3529549" cy="4525764"/>
            <a:chOff x="8004404" y="372498"/>
            <a:chExt cx="3529549" cy="4525764"/>
          </a:xfrm>
        </p:grpSpPr>
        <p:grpSp>
          <p:nvGrpSpPr>
            <p:cNvPr id="454" name="Google Shape;454;p8"/>
            <p:cNvGrpSpPr/>
            <p:nvPr/>
          </p:nvGrpSpPr>
          <p:grpSpPr>
            <a:xfrm flipH="1" rot="-5400000">
              <a:off x="8541351" y="-164449"/>
              <a:ext cx="2227938" cy="3301831"/>
              <a:chOff x="3485371" y="1424851"/>
              <a:chExt cx="5318543" cy="7882145"/>
            </a:xfrm>
          </p:grpSpPr>
          <p:grpSp>
            <p:nvGrpSpPr>
              <p:cNvPr id="455" name="Google Shape;455;p8"/>
              <p:cNvGrpSpPr/>
              <p:nvPr/>
            </p:nvGrpSpPr>
            <p:grpSpPr>
              <a:xfrm>
                <a:off x="3485371" y="1958251"/>
                <a:ext cx="468816" cy="7120145"/>
                <a:chOff x="1447800" y="152400"/>
                <a:chExt cx="318597" cy="4838699"/>
              </a:xfrm>
            </p:grpSpPr>
            <p:sp>
              <p:nvSpPr>
                <p:cNvPr id="456" name="Google Shape;456;p8"/>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57" name="Google Shape;457;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458" name="Google Shape;458;p8"/>
              <p:cNvGrpSpPr/>
              <p:nvPr/>
            </p:nvGrpSpPr>
            <p:grpSpPr>
              <a:xfrm>
                <a:off x="3808592" y="1577251"/>
                <a:ext cx="468816" cy="7120145"/>
                <a:chOff x="1600200" y="152400"/>
                <a:chExt cx="318597" cy="4838699"/>
              </a:xfrm>
            </p:grpSpPr>
            <p:sp>
              <p:nvSpPr>
                <p:cNvPr id="459" name="Google Shape;459;p8"/>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60" name="Google Shape;460;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61" name="Google Shape;461;p8"/>
              <p:cNvGrpSpPr/>
              <p:nvPr/>
            </p:nvGrpSpPr>
            <p:grpSpPr>
              <a:xfrm>
                <a:off x="4131812" y="2186851"/>
                <a:ext cx="468816" cy="7120145"/>
                <a:chOff x="533400" y="152400"/>
                <a:chExt cx="318597" cy="4838699"/>
              </a:xfrm>
            </p:grpSpPr>
            <p:sp>
              <p:nvSpPr>
                <p:cNvPr id="462" name="Google Shape;462;p8"/>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63" name="Google Shape;463;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64" name="Google Shape;464;p8"/>
              <p:cNvGrpSpPr/>
              <p:nvPr/>
            </p:nvGrpSpPr>
            <p:grpSpPr>
              <a:xfrm>
                <a:off x="4455033" y="1729651"/>
                <a:ext cx="468816" cy="7120145"/>
                <a:chOff x="685800" y="152400"/>
                <a:chExt cx="318597" cy="4838699"/>
              </a:xfrm>
            </p:grpSpPr>
            <p:sp>
              <p:nvSpPr>
                <p:cNvPr id="465" name="Google Shape;465;p8"/>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66" name="Google Shape;466;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67" name="Google Shape;467;p8"/>
              <p:cNvGrpSpPr/>
              <p:nvPr/>
            </p:nvGrpSpPr>
            <p:grpSpPr>
              <a:xfrm>
                <a:off x="4778254" y="1424851"/>
                <a:ext cx="468816" cy="7120145"/>
                <a:chOff x="838200" y="152400"/>
                <a:chExt cx="318597" cy="4838699"/>
              </a:xfrm>
            </p:grpSpPr>
            <p:sp>
              <p:nvSpPr>
                <p:cNvPr id="468" name="Google Shape;468;p8"/>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69" name="Google Shape;469;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70" name="Google Shape;470;p8"/>
              <p:cNvGrpSpPr/>
              <p:nvPr/>
            </p:nvGrpSpPr>
            <p:grpSpPr>
              <a:xfrm>
                <a:off x="5101474" y="1882051"/>
                <a:ext cx="468816" cy="7120145"/>
                <a:chOff x="990600" y="152400"/>
                <a:chExt cx="318597" cy="4838699"/>
              </a:xfrm>
            </p:grpSpPr>
            <p:sp>
              <p:nvSpPr>
                <p:cNvPr id="471" name="Google Shape;471;p8"/>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72" name="Google Shape;472;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473" name="Google Shape;473;p8"/>
              <p:cNvGrpSpPr/>
              <p:nvPr/>
            </p:nvGrpSpPr>
            <p:grpSpPr>
              <a:xfrm>
                <a:off x="5424695" y="1729651"/>
                <a:ext cx="468816" cy="7120145"/>
                <a:chOff x="3663063" y="152400"/>
                <a:chExt cx="318597" cy="4838699"/>
              </a:xfrm>
            </p:grpSpPr>
            <p:sp>
              <p:nvSpPr>
                <p:cNvPr id="474" name="Google Shape;474;p8"/>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75" name="Google Shape;475;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76" name="Google Shape;476;p8"/>
              <p:cNvGrpSpPr/>
              <p:nvPr/>
            </p:nvGrpSpPr>
            <p:grpSpPr>
              <a:xfrm>
                <a:off x="5929821" y="2034451"/>
                <a:ext cx="468816" cy="7120145"/>
                <a:chOff x="1419019" y="152400"/>
                <a:chExt cx="318597" cy="4838699"/>
              </a:xfrm>
            </p:grpSpPr>
            <p:sp>
              <p:nvSpPr>
                <p:cNvPr id="477" name="Google Shape;477;p8"/>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78" name="Google Shape;478;p8"/>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479" name="Google Shape;479;p8"/>
              <p:cNvGrpSpPr/>
              <p:nvPr/>
            </p:nvGrpSpPr>
            <p:grpSpPr>
              <a:xfrm>
                <a:off x="6395774" y="1653451"/>
                <a:ext cx="468816" cy="7120145"/>
                <a:chOff x="1600200" y="152400"/>
                <a:chExt cx="318597" cy="4838699"/>
              </a:xfrm>
            </p:grpSpPr>
            <p:sp>
              <p:nvSpPr>
                <p:cNvPr id="480" name="Google Shape;480;p8"/>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81" name="Google Shape;481;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82" name="Google Shape;482;p8"/>
              <p:cNvGrpSpPr/>
              <p:nvPr/>
            </p:nvGrpSpPr>
            <p:grpSpPr>
              <a:xfrm>
                <a:off x="6718994" y="1424851"/>
                <a:ext cx="468816" cy="7120145"/>
                <a:chOff x="533400" y="152400"/>
                <a:chExt cx="318597" cy="4838699"/>
              </a:xfrm>
            </p:grpSpPr>
            <p:sp>
              <p:nvSpPr>
                <p:cNvPr id="483" name="Google Shape;483;p8"/>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84" name="Google Shape;484;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85" name="Google Shape;485;p8"/>
              <p:cNvGrpSpPr/>
              <p:nvPr/>
            </p:nvGrpSpPr>
            <p:grpSpPr>
              <a:xfrm>
                <a:off x="7042215" y="1501051"/>
                <a:ext cx="468816" cy="7120145"/>
                <a:chOff x="685800" y="152400"/>
                <a:chExt cx="318597" cy="4838699"/>
              </a:xfrm>
            </p:grpSpPr>
            <p:sp>
              <p:nvSpPr>
                <p:cNvPr id="486" name="Google Shape;486;p8"/>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87" name="Google Shape;487;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8" name="Google Shape;488;p8"/>
              <p:cNvGrpSpPr/>
              <p:nvPr/>
            </p:nvGrpSpPr>
            <p:grpSpPr>
              <a:xfrm>
                <a:off x="7365436" y="1882051"/>
                <a:ext cx="468816" cy="7120145"/>
                <a:chOff x="838200" y="152400"/>
                <a:chExt cx="318597" cy="4838699"/>
              </a:xfrm>
            </p:grpSpPr>
            <p:sp>
              <p:nvSpPr>
                <p:cNvPr id="489" name="Google Shape;489;p8"/>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90" name="Google Shape;490;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491" name="Google Shape;491;p8"/>
              <p:cNvGrpSpPr/>
              <p:nvPr/>
            </p:nvGrpSpPr>
            <p:grpSpPr>
              <a:xfrm>
                <a:off x="8011877" y="2186851"/>
                <a:ext cx="468816" cy="7120145"/>
                <a:chOff x="3663063" y="152400"/>
                <a:chExt cx="318597" cy="4838699"/>
              </a:xfrm>
            </p:grpSpPr>
            <p:sp>
              <p:nvSpPr>
                <p:cNvPr id="492" name="Google Shape;492;p8"/>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93" name="Google Shape;493;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494" name="Google Shape;494;p8"/>
              <p:cNvGrpSpPr/>
              <p:nvPr/>
            </p:nvGrpSpPr>
            <p:grpSpPr>
              <a:xfrm>
                <a:off x="8335098" y="1805851"/>
                <a:ext cx="468816" cy="7120145"/>
                <a:chOff x="1295400" y="152400"/>
                <a:chExt cx="318597" cy="4838699"/>
              </a:xfrm>
            </p:grpSpPr>
            <p:sp>
              <p:nvSpPr>
                <p:cNvPr id="495" name="Google Shape;495;p8"/>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96" name="Google Shape;496;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497" name="Google Shape;497;p8"/>
            <p:cNvGrpSpPr/>
            <p:nvPr/>
          </p:nvGrpSpPr>
          <p:grpSpPr>
            <a:xfrm flipH="1" rot="-5400000">
              <a:off x="9848714" y="1201031"/>
              <a:ext cx="196383" cy="2982574"/>
              <a:chOff x="1447800" y="152400"/>
              <a:chExt cx="318597" cy="4838699"/>
            </a:xfrm>
          </p:grpSpPr>
          <p:sp>
            <p:nvSpPr>
              <p:cNvPr id="498" name="Google Shape;498;p8"/>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499" name="Google Shape;499;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00" name="Google Shape;500;p8"/>
            <p:cNvGrpSpPr/>
            <p:nvPr/>
          </p:nvGrpSpPr>
          <p:grpSpPr>
            <a:xfrm flipH="1" rot="-5400000">
              <a:off x="9689113" y="1336426"/>
              <a:ext cx="196383" cy="2982574"/>
              <a:chOff x="1600200" y="152400"/>
              <a:chExt cx="318597" cy="4838699"/>
            </a:xfrm>
          </p:grpSpPr>
          <p:sp>
            <p:nvSpPr>
              <p:cNvPr id="501" name="Google Shape;501;p8"/>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02" name="Google Shape;502;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03" name="Google Shape;503;p8"/>
            <p:cNvGrpSpPr/>
            <p:nvPr/>
          </p:nvGrpSpPr>
          <p:grpSpPr>
            <a:xfrm flipH="1" rot="-5400000">
              <a:off x="9944475" y="1471836"/>
              <a:ext cx="196383" cy="2982574"/>
              <a:chOff x="533400" y="152400"/>
              <a:chExt cx="318597" cy="4838699"/>
            </a:xfrm>
          </p:grpSpPr>
          <p:sp>
            <p:nvSpPr>
              <p:cNvPr id="504" name="Google Shape;504;p8"/>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05" name="Google Shape;505;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06" name="Google Shape;506;p8"/>
            <p:cNvGrpSpPr/>
            <p:nvPr/>
          </p:nvGrpSpPr>
          <p:grpSpPr>
            <a:xfrm flipH="1" rot="-5400000">
              <a:off x="9752954" y="1607231"/>
              <a:ext cx="196383" cy="2982574"/>
              <a:chOff x="685800" y="152400"/>
              <a:chExt cx="318597" cy="4838699"/>
            </a:xfrm>
          </p:grpSpPr>
          <p:sp>
            <p:nvSpPr>
              <p:cNvPr id="507" name="Google Shape;507;p8"/>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08" name="Google Shape;508;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09" name="Google Shape;509;p8"/>
            <p:cNvGrpSpPr/>
            <p:nvPr/>
          </p:nvGrpSpPr>
          <p:grpSpPr>
            <a:xfrm flipH="1" rot="-5400000">
              <a:off x="9816794" y="1954222"/>
              <a:ext cx="196383" cy="2982574"/>
              <a:chOff x="990600" y="152400"/>
              <a:chExt cx="318597" cy="4838699"/>
            </a:xfrm>
          </p:grpSpPr>
          <p:sp>
            <p:nvSpPr>
              <p:cNvPr id="510" name="Google Shape;510;p8"/>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11" name="Google Shape;511;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12" name="Google Shape;512;p8"/>
            <p:cNvGrpSpPr/>
            <p:nvPr/>
          </p:nvGrpSpPr>
          <p:grpSpPr>
            <a:xfrm flipH="1" rot="-5400000">
              <a:off x="9752954" y="2089589"/>
              <a:ext cx="196383" cy="2982574"/>
              <a:chOff x="3663063" y="152400"/>
              <a:chExt cx="318597" cy="4838699"/>
            </a:xfrm>
          </p:grpSpPr>
          <p:sp>
            <p:nvSpPr>
              <p:cNvPr id="513" name="Google Shape;513;p8"/>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14" name="Google Shape;514;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15" name="Google Shape;515;p8"/>
            <p:cNvGrpSpPr/>
            <p:nvPr/>
          </p:nvGrpSpPr>
          <p:grpSpPr>
            <a:xfrm flipH="1" rot="-5400000">
              <a:off x="9880634" y="2225013"/>
              <a:ext cx="196383" cy="2982574"/>
              <a:chOff x="1295400" y="152400"/>
              <a:chExt cx="318597" cy="4838699"/>
            </a:xfrm>
          </p:grpSpPr>
          <p:sp>
            <p:nvSpPr>
              <p:cNvPr id="516" name="Google Shape;516;p8"/>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17" name="Google Shape;517;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518" name="Google Shape;518;p8"/>
            <p:cNvGrpSpPr/>
            <p:nvPr/>
          </p:nvGrpSpPr>
          <p:grpSpPr>
            <a:xfrm flipH="1" rot="-5400000">
              <a:off x="9848714" y="2361002"/>
              <a:ext cx="196383" cy="2982574"/>
              <a:chOff x="1447800" y="152400"/>
              <a:chExt cx="318597" cy="4838699"/>
            </a:xfrm>
          </p:grpSpPr>
          <p:sp>
            <p:nvSpPr>
              <p:cNvPr id="519" name="Google Shape;519;p8"/>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20" name="Google Shape;520;p8"/>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21" name="Google Shape;521;p8"/>
            <p:cNvGrpSpPr/>
            <p:nvPr/>
          </p:nvGrpSpPr>
          <p:grpSpPr>
            <a:xfrm flipH="1" rot="-5400000">
              <a:off x="9721033" y="2496397"/>
              <a:ext cx="196383" cy="2982574"/>
              <a:chOff x="1600200" y="152400"/>
              <a:chExt cx="318597" cy="4838699"/>
            </a:xfrm>
          </p:grpSpPr>
          <p:sp>
            <p:nvSpPr>
              <p:cNvPr id="522" name="Google Shape;522;p8"/>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23" name="Google Shape;523;p8"/>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24" name="Google Shape;524;p8"/>
            <p:cNvGrpSpPr/>
            <p:nvPr/>
          </p:nvGrpSpPr>
          <p:grpSpPr>
            <a:xfrm flipH="1" rot="-5400000">
              <a:off x="9625273" y="2631806"/>
              <a:ext cx="196383" cy="2982574"/>
              <a:chOff x="533400" y="152400"/>
              <a:chExt cx="318597" cy="4838699"/>
            </a:xfrm>
          </p:grpSpPr>
          <p:sp>
            <p:nvSpPr>
              <p:cNvPr id="525" name="Google Shape;525;p8"/>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26" name="Google Shape;526;p8"/>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27" name="Google Shape;527;p8"/>
            <p:cNvGrpSpPr/>
            <p:nvPr/>
          </p:nvGrpSpPr>
          <p:grpSpPr>
            <a:xfrm flipH="1" rot="-5400000">
              <a:off x="9657193" y="2767202"/>
              <a:ext cx="196383" cy="2982574"/>
              <a:chOff x="685800" y="152400"/>
              <a:chExt cx="318597" cy="4838699"/>
            </a:xfrm>
          </p:grpSpPr>
          <p:sp>
            <p:nvSpPr>
              <p:cNvPr id="528" name="Google Shape;528;p8"/>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29" name="Google Shape;529;p8"/>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30" name="Google Shape;530;p8"/>
            <p:cNvGrpSpPr/>
            <p:nvPr/>
          </p:nvGrpSpPr>
          <p:grpSpPr>
            <a:xfrm flipH="1" rot="-5400000">
              <a:off x="9816794" y="2902597"/>
              <a:ext cx="196383" cy="2982574"/>
              <a:chOff x="838200" y="152400"/>
              <a:chExt cx="318597" cy="4838699"/>
            </a:xfrm>
          </p:grpSpPr>
          <p:sp>
            <p:nvSpPr>
              <p:cNvPr id="531" name="Google Shape;531;p8"/>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32" name="Google Shape;532;p8"/>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33" name="Google Shape;533;p8"/>
            <p:cNvGrpSpPr/>
            <p:nvPr/>
          </p:nvGrpSpPr>
          <p:grpSpPr>
            <a:xfrm flipH="1" rot="-5400000">
              <a:off x="9625273" y="3037992"/>
              <a:ext cx="196383" cy="2982574"/>
              <a:chOff x="990600" y="152400"/>
              <a:chExt cx="318597" cy="4838699"/>
            </a:xfrm>
          </p:grpSpPr>
          <p:sp>
            <p:nvSpPr>
              <p:cNvPr id="534" name="Google Shape;534;p8"/>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35" name="Google Shape;535;p8"/>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36" name="Google Shape;536;p8"/>
            <p:cNvGrpSpPr/>
            <p:nvPr/>
          </p:nvGrpSpPr>
          <p:grpSpPr>
            <a:xfrm flipH="1" rot="-5400000">
              <a:off x="9944475" y="3173359"/>
              <a:ext cx="196383" cy="2982574"/>
              <a:chOff x="3663063" y="152400"/>
              <a:chExt cx="318597" cy="4838699"/>
            </a:xfrm>
          </p:grpSpPr>
          <p:sp>
            <p:nvSpPr>
              <p:cNvPr id="537" name="Google Shape;537;p8"/>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38" name="Google Shape;538;p8"/>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39" name="Google Shape;539;p8"/>
            <p:cNvGrpSpPr/>
            <p:nvPr/>
          </p:nvGrpSpPr>
          <p:grpSpPr>
            <a:xfrm flipH="1" rot="-5400000">
              <a:off x="9784874" y="3308783"/>
              <a:ext cx="196383" cy="2982574"/>
              <a:chOff x="1295400" y="152400"/>
              <a:chExt cx="318597" cy="4838699"/>
            </a:xfrm>
          </p:grpSpPr>
          <p:sp>
            <p:nvSpPr>
              <p:cNvPr id="540" name="Google Shape;540;p8"/>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41" name="Google Shape;541;p8"/>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542" name="Google Shape;542;p8"/>
          <p:cNvSpPr/>
          <p:nvPr/>
        </p:nvSpPr>
        <p:spPr>
          <a:xfrm rot="197195">
            <a:off x="572737" y="994041"/>
            <a:ext cx="2440148" cy="13729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3" name="Shape 543"/>
        <p:cNvGrpSpPr/>
        <p:nvPr/>
      </p:nvGrpSpPr>
      <p:grpSpPr>
        <a:xfrm>
          <a:off x="0" y="0"/>
          <a:ext cx="0" cy="0"/>
          <a:chOff x="0" y="0"/>
          <a:chExt cx="0" cy="0"/>
        </a:xfrm>
      </p:grpSpPr>
      <p:sp>
        <p:nvSpPr>
          <p:cNvPr id="544" name="Google Shape;544;p9"/>
          <p:cNvSpPr txBox="1"/>
          <p:nvPr>
            <p:ph type="title"/>
          </p:nvPr>
        </p:nvSpPr>
        <p:spPr>
          <a:xfrm>
            <a:off x="829000" y="526700"/>
            <a:ext cx="6902100" cy="4605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5" name="Google Shape;545;p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46" name="Google Shape;546;p9"/>
          <p:cNvGrpSpPr/>
          <p:nvPr/>
        </p:nvGrpSpPr>
        <p:grpSpPr>
          <a:xfrm>
            <a:off x="8004404" y="417297"/>
            <a:ext cx="3529549" cy="4525764"/>
            <a:chOff x="8004404" y="372498"/>
            <a:chExt cx="3529549" cy="4525764"/>
          </a:xfrm>
        </p:grpSpPr>
        <p:grpSp>
          <p:nvGrpSpPr>
            <p:cNvPr id="547" name="Google Shape;547;p9"/>
            <p:cNvGrpSpPr/>
            <p:nvPr/>
          </p:nvGrpSpPr>
          <p:grpSpPr>
            <a:xfrm flipH="1" rot="-5400000">
              <a:off x="8541351" y="-164449"/>
              <a:ext cx="2227938" cy="3301831"/>
              <a:chOff x="3485371" y="1424851"/>
              <a:chExt cx="5318543" cy="7882145"/>
            </a:xfrm>
          </p:grpSpPr>
          <p:grpSp>
            <p:nvGrpSpPr>
              <p:cNvPr id="548" name="Google Shape;548;p9"/>
              <p:cNvGrpSpPr/>
              <p:nvPr/>
            </p:nvGrpSpPr>
            <p:grpSpPr>
              <a:xfrm>
                <a:off x="3485371" y="1958251"/>
                <a:ext cx="468816" cy="7120145"/>
                <a:chOff x="1447800" y="152400"/>
                <a:chExt cx="318597" cy="4838699"/>
              </a:xfrm>
            </p:grpSpPr>
            <p:sp>
              <p:nvSpPr>
                <p:cNvPr id="549" name="Google Shape;549;p9"/>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50" name="Google Shape;550;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51" name="Google Shape;551;p9"/>
              <p:cNvGrpSpPr/>
              <p:nvPr/>
            </p:nvGrpSpPr>
            <p:grpSpPr>
              <a:xfrm>
                <a:off x="3808592" y="1577251"/>
                <a:ext cx="468816" cy="7120145"/>
                <a:chOff x="1600200" y="152400"/>
                <a:chExt cx="318597" cy="4838699"/>
              </a:xfrm>
            </p:grpSpPr>
            <p:sp>
              <p:nvSpPr>
                <p:cNvPr id="552" name="Google Shape;552;p9"/>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53" name="Google Shape;553;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54" name="Google Shape;554;p9"/>
              <p:cNvGrpSpPr/>
              <p:nvPr/>
            </p:nvGrpSpPr>
            <p:grpSpPr>
              <a:xfrm>
                <a:off x="4131812" y="2186851"/>
                <a:ext cx="468816" cy="7120145"/>
                <a:chOff x="533400" y="152400"/>
                <a:chExt cx="318597" cy="4838699"/>
              </a:xfrm>
            </p:grpSpPr>
            <p:sp>
              <p:nvSpPr>
                <p:cNvPr id="555" name="Google Shape;555;p9"/>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56" name="Google Shape;556;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57" name="Google Shape;557;p9"/>
              <p:cNvGrpSpPr/>
              <p:nvPr/>
            </p:nvGrpSpPr>
            <p:grpSpPr>
              <a:xfrm>
                <a:off x="4455033" y="1729651"/>
                <a:ext cx="468816" cy="7120145"/>
                <a:chOff x="685800" y="152400"/>
                <a:chExt cx="318597" cy="4838699"/>
              </a:xfrm>
            </p:grpSpPr>
            <p:sp>
              <p:nvSpPr>
                <p:cNvPr id="558" name="Google Shape;558;p9"/>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59" name="Google Shape;559;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60" name="Google Shape;560;p9"/>
              <p:cNvGrpSpPr/>
              <p:nvPr/>
            </p:nvGrpSpPr>
            <p:grpSpPr>
              <a:xfrm>
                <a:off x="4778254" y="1424851"/>
                <a:ext cx="468816" cy="7120145"/>
                <a:chOff x="838200" y="152400"/>
                <a:chExt cx="318597" cy="4838699"/>
              </a:xfrm>
            </p:grpSpPr>
            <p:sp>
              <p:nvSpPr>
                <p:cNvPr id="561" name="Google Shape;561;p9"/>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62" name="Google Shape;562;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63" name="Google Shape;563;p9"/>
              <p:cNvGrpSpPr/>
              <p:nvPr/>
            </p:nvGrpSpPr>
            <p:grpSpPr>
              <a:xfrm>
                <a:off x="5101474" y="1882051"/>
                <a:ext cx="468816" cy="7120145"/>
                <a:chOff x="990600" y="152400"/>
                <a:chExt cx="318597" cy="4838699"/>
              </a:xfrm>
            </p:grpSpPr>
            <p:sp>
              <p:nvSpPr>
                <p:cNvPr id="564" name="Google Shape;564;p9"/>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65" name="Google Shape;565;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66" name="Google Shape;566;p9"/>
              <p:cNvGrpSpPr/>
              <p:nvPr/>
            </p:nvGrpSpPr>
            <p:grpSpPr>
              <a:xfrm>
                <a:off x="5424695" y="1729651"/>
                <a:ext cx="468816" cy="7120145"/>
                <a:chOff x="3663063" y="152400"/>
                <a:chExt cx="318597" cy="4838699"/>
              </a:xfrm>
            </p:grpSpPr>
            <p:sp>
              <p:nvSpPr>
                <p:cNvPr id="567" name="Google Shape;567;p9"/>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68" name="Google Shape;568;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69" name="Google Shape;569;p9"/>
              <p:cNvGrpSpPr/>
              <p:nvPr/>
            </p:nvGrpSpPr>
            <p:grpSpPr>
              <a:xfrm>
                <a:off x="5929821" y="2034451"/>
                <a:ext cx="468816" cy="7120145"/>
                <a:chOff x="1419019" y="152400"/>
                <a:chExt cx="318597" cy="4838699"/>
              </a:xfrm>
            </p:grpSpPr>
            <p:sp>
              <p:nvSpPr>
                <p:cNvPr id="570" name="Google Shape;570;p9"/>
                <p:cNvSpPr/>
                <p:nvPr/>
              </p:nvSpPr>
              <p:spPr>
                <a:xfrm>
                  <a:off x="1423362"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71" name="Google Shape;571;p9"/>
                <p:cNvPicPr preferRelativeResize="0"/>
                <p:nvPr/>
              </p:nvPicPr>
              <p:blipFill>
                <a:blip r:embed="rId2">
                  <a:alphaModFix/>
                </a:blip>
                <a:stretch>
                  <a:fillRect/>
                </a:stretch>
              </p:blipFill>
              <p:spPr>
                <a:xfrm>
                  <a:off x="1419019" y="152400"/>
                  <a:ext cx="318597" cy="4838699"/>
                </a:xfrm>
                <a:prstGeom prst="rect">
                  <a:avLst/>
                </a:prstGeom>
                <a:noFill/>
                <a:ln>
                  <a:noFill/>
                </a:ln>
              </p:spPr>
            </p:pic>
          </p:grpSp>
          <p:grpSp>
            <p:nvGrpSpPr>
              <p:cNvPr id="572" name="Google Shape;572;p9"/>
              <p:cNvGrpSpPr/>
              <p:nvPr/>
            </p:nvGrpSpPr>
            <p:grpSpPr>
              <a:xfrm>
                <a:off x="6395774" y="1653451"/>
                <a:ext cx="468816" cy="7120145"/>
                <a:chOff x="1600200" y="152400"/>
                <a:chExt cx="318597" cy="4838699"/>
              </a:xfrm>
            </p:grpSpPr>
            <p:sp>
              <p:nvSpPr>
                <p:cNvPr id="573" name="Google Shape;573;p9"/>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74" name="Google Shape;574;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75" name="Google Shape;575;p9"/>
              <p:cNvGrpSpPr/>
              <p:nvPr/>
            </p:nvGrpSpPr>
            <p:grpSpPr>
              <a:xfrm>
                <a:off x="6718994" y="1424851"/>
                <a:ext cx="468816" cy="7120145"/>
                <a:chOff x="533400" y="152400"/>
                <a:chExt cx="318597" cy="4838699"/>
              </a:xfrm>
            </p:grpSpPr>
            <p:sp>
              <p:nvSpPr>
                <p:cNvPr id="576" name="Google Shape;576;p9"/>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77" name="Google Shape;577;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78" name="Google Shape;578;p9"/>
              <p:cNvGrpSpPr/>
              <p:nvPr/>
            </p:nvGrpSpPr>
            <p:grpSpPr>
              <a:xfrm>
                <a:off x="7042215" y="1501051"/>
                <a:ext cx="468816" cy="7120145"/>
                <a:chOff x="685800" y="152400"/>
                <a:chExt cx="318597" cy="4838699"/>
              </a:xfrm>
            </p:grpSpPr>
            <p:sp>
              <p:nvSpPr>
                <p:cNvPr id="579" name="Google Shape;579;p9"/>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80" name="Google Shape;580;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581" name="Google Shape;581;p9"/>
              <p:cNvGrpSpPr/>
              <p:nvPr/>
            </p:nvGrpSpPr>
            <p:grpSpPr>
              <a:xfrm>
                <a:off x="7365436" y="1882051"/>
                <a:ext cx="468816" cy="7120145"/>
                <a:chOff x="838200" y="152400"/>
                <a:chExt cx="318597" cy="4838699"/>
              </a:xfrm>
            </p:grpSpPr>
            <p:sp>
              <p:nvSpPr>
                <p:cNvPr id="582" name="Google Shape;582;p9"/>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83" name="Google Shape;583;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84" name="Google Shape;584;p9"/>
              <p:cNvGrpSpPr/>
              <p:nvPr/>
            </p:nvGrpSpPr>
            <p:grpSpPr>
              <a:xfrm>
                <a:off x="8011877" y="2186851"/>
                <a:ext cx="468816" cy="7120145"/>
                <a:chOff x="3663063" y="152400"/>
                <a:chExt cx="318597" cy="4838699"/>
              </a:xfrm>
            </p:grpSpPr>
            <p:sp>
              <p:nvSpPr>
                <p:cNvPr id="585" name="Google Shape;585;p9"/>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86" name="Google Shape;586;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87" name="Google Shape;587;p9"/>
              <p:cNvGrpSpPr/>
              <p:nvPr/>
            </p:nvGrpSpPr>
            <p:grpSpPr>
              <a:xfrm>
                <a:off x="8335098" y="1805851"/>
                <a:ext cx="468816" cy="7120145"/>
                <a:chOff x="1295400" y="152400"/>
                <a:chExt cx="318597" cy="4838699"/>
              </a:xfrm>
            </p:grpSpPr>
            <p:sp>
              <p:nvSpPr>
                <p:cNvPr id="588" name="Google Shape;588;p9"/>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89" name="Google Shape;589;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grpSp>
          <p:nvGrpSpPr>
            <p:cNvPr id="590" name="Google Shape;590;p9"/>
            <p:cNvGrpSpPr/>
            <p:nvPr/>
          </p:nvGrpSpPr>
          <p:grpSpPr>
            <a:xfrm flipH="1" rot="-5400000">
              <a:off x="9848714" y="1201031"/>
              <a:ext cx="196383" cy="2982574"/>
              <a:chOff x="1447800" y="152400"/>
              <a:chExt cx="318597" cy="4838699"/>
            </a:xfrm>
          </p:grpSpPr>
          <p:sp>
            <p:nvSpPr>
              <p:cNvPr id="591" name="Google Shape;591;p9"/>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92" name="Google Shape;592;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593" name="Google Shape;593;p9"/>
            <p:cNvGrpSpPr/>
            <p:nvPr/>
          </p:nvGrpSpPr>
          <p:grpSpPr>
            <a:xfrm flipH="1" rot="-5400000">
              <a:off x="9689113" y="1336426"/>
              <a:ext cx="196383" cy="2982574"/>
              <a:chOff x="1600200" y="152400"/>
              <a:chExt cx="318597" cy="4838699"/>
            </a:xfrm>
          </p:grpSpPr>
          <p:sp>
            <p:nvSpPr>
              <p:cNvPr id="594" name="Google Shape;594;p9"/>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95" name="Google Shape;595;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596" name="Google Shape;596;p9"/>
            <p:cNvGrpSpPr/>
            <p:nvPr/>
          </p:nvGrpSpPr>
          <p:grpSpPr>
            <a:xfrm flipH="1" rot="-5400000">
              <a:off x="9944475" y="1471836"/>
              <a:ext cx="196383" cy="2982574"/>
              <a:chOff x="533400" y="152400"/>
              <a:chExt cx="318597" cy="4838699"/>
            </a:xfrm>
          </p:grpSpPr>
          <p:sp>
            <p:nvSpPr>
              <p:cNvPr id="597" name="Google Shape;597;p9"/>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98" name="Google Shape;598;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599" name="Google Shape;599;p9"/>
            <p:cNvGrpSpPr/>
            <p:nvPr/>
          </p:nvGrpSpPr>
          <p:grpSpPr>
            <a:xfrm flipH="1" rot="-5400000">
              <a:off x="9752954" y="1607231"/>
              <a:ext cx="196383" cy="2982574"/>
              <a:chOff x="685800" y="152400"/>
              <a:chExt cx="318597" cy="4838699"/>
            </a:xfrm>
          </p:grpSpPr>
          <p:sp>
            <p:nvSpPr>
              <p:cNvPr id="600" name="Google Shape;600;p9"/>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01" name="Google Shape;601;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02" name="Google Shape;602;p9"/>
            <p:cNvGrpSpPr/>
            <p:nvPr/>
          </p:nvGrpSpPr>
          <p:grpSpPr>
            <a:xfrm flipH="1" rot="-5400000">
              <a:off x="9816794" y="1954222"/>
              <a:ext cx="196383" cy="2982574"/>
              <a:chOff x="990600" y="152400"/>
              <a:chExt cx="318597" cy="4838699"/>
            </a:xfrm>
          </p:grpSpPr>
          <p:sp>
            <p:nvSpPr>
              <p:cNvPr id="603" name="Google Shape;603;p9"/>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04" name="Google Shape;604;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05" name="Google Shape;605;p9"/>
            <p:cNvGrpSpPr/>
            <p:nvPr/>
          </p:nvGrpSpPr>
          <p:grpSpPr>
            <a:xfrm flipH="1" rot="-5400000">
              <a:off x="9752954" y="2089589"/>
              <a:ext cx="196383" cy="2982574"/>
              <a:chOff x="3663063" y="152400"/>
              <a:chExt cx="318597" cy="4838699"/>
            </a:xfrm>
          </p:grpSpPr>
          <p:sp>
            <p:nvSpPr>
              <p:cNvPr id="606" name="Google Shape;606;p9"/>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07" name="Google Shape;607;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08" name="Google Shape;608;p9"/>
            <p:cNvGrpSpPr/>
            <p:nvPr/>
          </p:nvGrpSpPr>
          <p:grpSpPr>
            <a:xfrm flipH="1" rot="-5400000">
              <a:off x="9880634" y="2225013"/>
              <a:ext cx="196383" cy="2982574"/>
              <a:chOff x="1295400" y="152400"/>
              <a:chExt cx="318597" cy="4838699"/>
            </a:xfrm>
          </p:grpSpPr>
          <p:sp>
            <p:nvSpPr>
              <p:cNvPr id="609" name="Google Shape;609;p9"/>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10" name="Google Shape;610;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611" name="Google Shape;611;p9"/>
            <p:cNvGrpSpPr/>
            <p:nvPr/>
          </p:nvGrpSpPr>
          <p:grpSpPr>
            <a:xfrm flipH="1" rot="-5400000">
              <a:off x="9848714" y="2361002"/>
              <a:ext cx="196383" cy="2982574"/>
              <a:chOff x="1447800" y="152400"/>
              <a:chExt cx="318597" cy="4838699"/>
            </a:xfrm>
          </p:grpSpPr>
          <p:sp>
            <p:nvSpPr>
              <p:cNvPr id="612" name="Google Shape;612;p9"/>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13" name="Google Shape;613;p9"/>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14" name="Google Shape;614;p9"/>
            <p:cNvGrpSpPr/>
            <p:nvPr/>
          </p:nvGrpSpPr>
          <p:grpSpPr>
            <a:xfrm flipH="1" rot="-5400000">
              <a:off x="9721033" y="2496397"/>
              <a:ext cx="196383" cy="2982574"/>
              <a:chOff x="1600200" y="152400"/>
              <a:chExt cx="318597" cy="4838699"/>
            </a:xfrm>
          </p:grpSpPr>
          <p:sp>
            <p:nvSpPr>
              <p:cNvPr id="615" name="Google Shape;615;p9"/>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16" name="Google Shape;616;p9"/>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17" name="Google Shape;617;p9"/>
            <p:cNvGrpSpPr/>
            <p:nvPr/>
          </p:nvGrpSpPr>
          <p:grpSpPr>
            <a:xfrm flipH="1" rot="-5400000">
              <a:off x="9625273" y="2631806"/>
              <a:ext cx="196383" cy="2982574"/>
              <a:chOff x="533400" y="152400"/>
              <a:chExt cx="318597" cy="4838699"/>
            </a:xfrm>
          </p:grpSpPr>
          <p:sp>
            <p:nvSpPr>
              <p:cNvPr id="618" name="Google Shape;618;p9"/>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19" name="Google Shape;619;p9"/>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20" name="Google Shape;620;p9"/>
            <p:cNvGrpSpPr/>
            <p:nvPr/>
          </p:nvGrpSpPr>
          <p:grpSpPr>
            <a:xfrm flipH="1" rot="-5400000">
              <a:off x="9657193" y="2767202"/>
              <a:ext cx="196383" cy="2982574"/>
              <a:chOff x="685800" y="152400"/>
              <a:chExt cx="318597" cy="4838699"/>
            </a:xfrm>
          </p:grpSpPr>
          <p:sp>
            <p:nvSpPr>
              <p:cNvPr id="621" name="Google Shape;621;p9"/>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22" name="Google Shape;622;p9"/>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23" name="Google Shape;623;p9"/>
            <p:cNvGrpSpPr/>
            <p:nvPr/>
          </p:nvGrpSpPr>
          <p:grpSpPr>
            <a:xfrm flipH="1" rot="-5400000">
              <a:off x="9816794" y="2902597"/>
              <a:ext cx="196383" cy="2982574"/>
              <a:chOff x="838200" y="152400"/>
              <a:chExt cx="318597" cy="4838699"/>
            </a:xfrm>
          </p:grpSpPr>
          <p:sp>
            <p:nvSpPr>
              <p:cNvPr id="624" name="Google Shape;624;p9"/>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25" name="Google Shape;625;p9"/>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26" name="Google Shape;626;p9"/>
            <p:cNvGrpSpPr/>
            <p:nvPr/>
          </p:nvGrpSpPr>
          <p:grpSpPr>
            <a:xfrm flipH="1" rot="-5400000">
              <a:off x="9625273" y="3037992"/>
              <a:ext cx="196383" cy="2982574"/>
              <a:chOff x="990600" y="152400"/>
              <a:chExt cx="318597" cy="4838699"/>
            </a:xfrm>
          </p:grpSpPr>
          <p:sp>
            <p:nvSpPr>
              <p:cNvPr id="627" name="Google Shape;627;p9"/>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28" name="Google Shape;628;p9"/>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29" name="Google Shape;629;p9"/>
            <p:cNvGrpSpPr/>
            <p:nvPr/>
          </p:nvGrpSpPr>
          <p:grpSpPr>
            <a:xfrm flipH="1" rot="-5400000">
              <a:off x="9944475" y="3173359"/>
              <a:ext cx="196383" cy="2982574"/>
              <a:chOff x="3663063" y="152400"/>
              <a:chExt cx="318597" cy="4838699"/>
            </a:xfrm>
          </p:grpSpPr>
          <p:sp>
            <p:nvSpPr>
              <p:cNvPr id="630" name="Google Shape;630;p9"/>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31" name="Google Shape;631;p9"/>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32" name="Google Shape;632;p9"/>
            <p:cNvGrpSpPr/>
            <p:nvPr/>
          </p:nvGrpSpPr>
          <p:grpSpPr>
            <a:xfrm flipH="1" rot="-5400000">
              <a:off x="9784874" y="3308783"/>
              <a:ext cx="196383" cy="2982574"/>
              <a:chOff x="1295400" y="152400"/>
              <a:chExt cx="318597" cy="4838699"/>
            </a:xfrm>
          </p:grpSpPr>
          <p:sp>
            <p:nvSpPr>
              <p:cNvPr id="633" name="Google Shape;633;p9"/>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34" name="Google Shape;634;p9"/>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
        <p:nvSpPr>
          <p:cNvPr id="635" name="Google Shape;635;p9"/>
          <p:cNvSpPr/>
          <p:nvPr/>
        </p:nvSpPr>
        <p:spPr>
          <a:xfrm rot="197195">
            <a:off x="572737" y="994041"/>
            <a:ext cx="2440148" cy="13729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6" name="Shape 636"/>
        <p:cNvGrpSpPr/>
        <p:nvPr/>
      </p:nvGrpSpPr>
      <p:grpSpPr>
        <a:xfrm>
          <a:off x="0" y="0"/>
          <a:ext cx="0" cy="0"/>
          <a:chOff x="0" y="0"/>
          <a:chExt cx="0" cy="0"/>
        </a:xfrm>
      </p:grpSpPr>
      <p:sp>
        <p:nvSpPr>
          <p:cNvPr id="637" name="Google Shape;637;p10"/>
          <p:cNvSpPr txBox="1"/>
          <p:nvPr>
            <p:ph idx="1" type="body"/>
          </p:nvPr>
        </p:nvSpPr>
        <p:spPr>
          <a:xfrm>
            <a:off x="457200" y="3872904"/>
            <a:ext cx="8229600" cy="311700"/>
          </a:xfrm>
          <a:prstGeom prst="rect">
            <a:avLst/>
          </a:prstGeom>
        </p:spPr>
        <p:txBody>
          <a:bodyPr anchorCtr="0" anchor="t" bIns="0" lIns="0" spcFirstLastPara="1" rIns="0" wrap="square" tIns="0">
            <a:noAutofit/>
          </a:bodyPr>
          <a:lstStyle>
            <a:lvl1pPr indent="-228600" lvl="0" marL="457200" algn="ctr">
              <a:spcBef>
                <a:spcPts val="360"/>
              </a:spcBef>
              <a:spcAft>
                <a:spcPts val="1000"/>
              </a:spcAft>
              <a:buSzPts val="1400"/>
              <a:buNone/>
              <a:defRPr sz="1400"/>
            </a:lvl1pPr>
          </a:lstStyle>
          <a:p/>
        </p:txBody>
      </p:sp>
      <p:sp>
        <p:nvSpPr>
          <p:cNvPr id="638" name="Google Shape;638;p1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9" name="Google Shape;639;p10"/>
          <p:cNvGrpSpPr/>
          <p:nvPr/>
        </p:nvGrpSpPr>
        <p:grpSpPr>
          <a:xfrm flipH="1">
            <a:off x="3794023" y="4335120"/>
            <a:ext cx="1555943" cy="4055797"/>
            <a:chOff x="1494773" y="4335120"/>
            <a:chExt cx="1555943" cy="4055797"/>
          </a:xfrm>
        </p:grpSpPr>
        <p:grpSp>
          <p:nvGrpSpPr>
            <p:cNvPr id="640" name="Google Shape;640;p10"/>
            <p:cNvGrpSpPr/>
            <p:nvPr/>
          </p:nvGrpSpPr>
          <p:grpSpPr>
            <a:xfrm flipH="1">
              <a:off x="2783668" y="4335120"/>
              <a:ext cx="267048" cy="4055797"/>
              <a:chOff x="1447800" y="152400"/>
              <a:chExt cx="318597" cy="4838699"/>
            </a:xfrm>
          </p:grpSpPr>
          <p:sp>
            <p:nvSpPr>
              <p:cNvPr id="641" name="Google Shape;641;p10"/>
              <p:cNvSpPr/>
              <p:nvPr/>
            </p:nvSpPr>
            <p:spPr>
              <a:xfrm>
                <a:off x="1452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42" name="Google Shape;642;p10"/>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43" name="Google Shape;643;p10"/>
            <p:cNvGrpSpPr/>
            <p:nvPr/>
          </p:nvGrpSpPr>
          <p:grpSpPr>
            <a:xfrm flipH="1">
              <a:off x="2599550" y="4335120"/>
              <a:ext cx="267048" cy="4055797"/>
              <a:chOff x="1600200" y="152400"/>
              <a:chExt cx="318597" cy="4838699"/>
            </a:xfrm>
          </p:grpSpPr>
          <p:sp>
            <p:nvSpPr>
              <p:cNvPr id="644" name="Google Shape;644;p10"/>
              <p:cNvSpPr/>
              <p:nvPr/>
            </p:nvSpPr>
            <p:spPr>
              <a:xfrm>
                <a:off x="1604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45" name="Google Shape;645;p10"/>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646" name="Google Shape;646;p10"/>
            <p:cNvGrpSpPr/>
            <p:nvPr/>
          </p:nvGrpSpPr>
          <p:grpSpPr>
            <a:xfrm flipH="1">
              <a:off x="2415362" y="4335120"/>
              <a:ext cx="267048" cy="4055797"/>
              <a:chOff x="533400" y="152400"/>
              <a:chExt cx="318597" cy="4838699"/>
            </a:xfrm>
          </p:grpSpPr>
          <p:sp>
            <p:nvSpPr>
              <p:cNvPr id="647" name="Google Shape;647;p10"/>
              <p:cNvSpPr/>
              <p:nvPr/>
            </p:nvSpPr>
            <p:spPr>
              <a:xfrm>
                <a:off x="537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48" name="Google Shape;648;p10"/>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649" name="Google Shape;649;p10"/>
            <p:cNvGrpSpPr/>
            <p:nvPr/>
          </p:nvGrpSpPr>
          <p:grpSpPr>
            <a:xfrm flipH="1">
              <a:off x="2231244" y="4335120"/>
              <a:ext cx="267048" cy="4055797"/>
              <a:chOff x="685800" y="152400"/>
              <a:chExt cx="318597" cy="4838699"/>
            </a:xfrm>
          </p:grpSpPr>
          <p:sp>
            <p:nvSpPr>
              <p:cNvPr id="650" name="Google Shape;650;p10"/>
              <p:cNvSpPr/>
              <p:nvPr/>
            </p:nvSpPr>
            <p:spPr>
              <a:xfrm>
                <a:off x="6901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51" name="Google Shape;651;p10"/>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652" name="Google Shape;652;p10"/>
            <p:cNvGrpSpPr/>
            <p:nvPr/>
          </p:nvGrpSpPr>
          <p:grpSpPr>
            <a:xfrm flipH="1">
              <a:off x="2047127" y="4335120"/>
              <a:ext cx="267048" cy="4055797"/>
              <a:chOff x="838200" y="152400"/>
              <a:chExt cx="318597" cy="4838699"/>
            </a:xfrm>
          </p:grpSpPr>
          <p:sp>
            <p:nvSpPr>
              <p:cNvPr id="653" name="Google Shape;653;p10"/>
              <p:cNvSpPr/>
              <p:nvPr/>
            </p:nvSpPr>
            <p:spPr>
              <a:xfrm>
                <a:off x="8425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54" name="Google Shape;654;p10"/>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655" name="Google Shape;655;p10"/>
            <p:cNvGrpSpPr/>
            <p:nvPr/>
          </p:nvGrpSpPr>
          <p:grpSpPr>
            <a:xfrm flipH="1">
              <a:off x="1863009" y="4335120"/>
              <a:ext cx="267048" cy="4055797"/>
              <a:chOff x="990600" y="152400"/>
              <a:chExt cx="318597" cy="4838699"/>
            </a:xfrm>
          </p:grpSpPr>
          <p:sp>
            <p:nvSpPr>
              <p:cNvPr id="656" name="Google Shape;656;p10"/>
              <p:cNvSpPr/>
              <p:nvPr/>
            </p:nvSpPr>
            <p:spPr>
              <a:xfrm>
                <a:off x="9949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57" name="Google Shape;657;p10"/>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658" name="Google Shape;658;p10"/>
            <p:cNvGrpSpPr/>
            <p:nvPr/>
          </p:nvGrpSpPr>
          <p:grpSpPr>
            <a:xfrm flipH="1">
              <a:off x="1679037" y="4335120"/>
              <a:ext cx="267048" cy="4055797"/>
              <a:chOff x="3663063" y="152400"/>
              <a:chExt cx="318597" cy="4838699"/>
            </a:xfrm>
          </p:grpSpPr>
          <p:sp>
            <p:nvSpPr>
              <p:cNvPr id="659" name="Google Shape;659;p10"/>
              <p:cNvSpPr/>
              <p:nvPr/>
            </p:nvSpPr>
            <p:spPr>
              <a:xfrm>
                <a:off x="3667406"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60" name="Google Shape;660;p10"/>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661" name="Google Shape;661;p10"/>
            <p:cNvGrpSpPr/>
            <p:nvPr/>
          </p:nvGrpSpPr>
          <p:grpSpPr>
            <a:xfrm flipH="1">
              <a:off x="1494773" y="4335120"/>
              <a:ext cx="267048" cy="4055797"/>
              <a:chOff x="1295400" y="152400"/>
              <a:chExt cx="318597" cy="4838699"/>
            </a:xfrm>
          </p:grpSpPr>
          <p:sp>
            <p:nvSpPr>
              <p:cNvPr id="662" name="Google Shape;662;p10"/>
              <p:cNvSpPr/>
              <p:nvPr/>
            </p:nvSpPr>
            <p:spPr>
              <a:xfrm>
                <a:off x="1299743" y="158450"/>
                <a:ext cx="215896" cy="4770665"/>
              </a:xfrm>
              <a:custGeom>
                <a:rect b="b" l="l" r="r" t="t"/>
                <a:pathLst>
                  <a:path extrusionOk="0" h="3641729" w="164806">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663" name="Google Shape;663;p10"/>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9000" y="526700"/>
            <a:ext cx="6902100" cy="4605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1pPr>
            <a:lvl2pPr lvl="1">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2pPr>
            <a:lvl3pPr lvl="2">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3pPr>
            <a:lvl4pPr lvl="3">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4pPr>
            <a:lvl5pPr lvl="4">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5pPr>
            <a:lvl6pPr lvl="5">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6pPr>
            <a:lvl7pPr lvl="6">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7pPr>
            <a:lvl8pPr lvl="7">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8pPr>
            <a:lvl9pPr lvl="8">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9pPr>
          </a:lstStyle>
          <a:p/>
        </p:txBody>
      </p:sp>
      <p:sp>
        <p:nvSpPr>
          <p:cNvPr id="7" name="Google Shape;7;p1"/>
          <p:cNvSpPr txBox="1"/>
          <p:nvPr>
            <p:ph idx="1" type="body"/>
          </p:nvPr>
        </p:nvSpPr>
        <p:spPr>
          <a:xfrm>
            <a:off x="829000" y="1352549"/>
            <a:ext cx="6902100" cy="3341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600"/>
              </a:spcBef>
              <a:spcAft>
                <a:spcPts val="0"/>
              </a:spcAft>
              <a:buClr>
                <a:schemeClr val="accent5"/>
              </a:buClr>
              <a:buSzPts val="1400"/>
              <a:buFont typeface="Nunito Light"/>
              <a:buChar char="✘"/>
              <a:defRPr sz="2400">
                <a:solidFill>
                  <a:schemeClr val="dk1"/>
                </a:solidFill>
                <a:latin typeface="Nunito Light"/>
                <a:ea typeface="Nunito Light"/>
                <a:cs typeface="Nunito Light"/>
                <a:sym typeface="Nunito Light"/>
              </a:defRPr>
            </a:lvl1pPr>
            <a:lvl2pPr indent="-381000" lvl="1" marL="9144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2pPr>
            <a:lvl3pPr indent="-381000" lvl="2" marL="13716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3pPr>
            <a:lvl4pPr indent="-381000" lvl="3" marL="18288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4pPr>
            <a:lvl5pPr indent="-381000" lvl="4" marL="2286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5pPr>
            <a:lvl6pPr indent="-381000" lvl="5" marL="27432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6pPr>
            <a:lvl7pPr indent="-381000" lvl="6" marL="32004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7pPr>
            <a:lvl8pPr indent="-381000" lvl="7" marL="36576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8pPr>
            <a:lvl9pPr indent="-381000" lvl="8" marL="4114800">
              <a:lnSpc>
                <a:spcPct val="100000"/>
              </a:lnSpc>
              <a:spcBef>
                <a:spcPts val="1000"/>
              </a:spcBef>
              <a:spcAft>
                <a:spcPts val="1000"/>
              </a:spcAft>
              <a:buClr>
                <a:schemeClr val="dk1"/>
              </a:buClr>
              <a:buSzPts val="2400"/>
              <a:buFont typeface="Nunito Light"/>
              <a:buChar char="■"/>
              <a:defRPr sz="2400">
                <a:solidFill>
                  <a:schemeClr val="dk1"/>
                </a:solidFill>
                <a:latin typeface="Nunito Light"/>
                <a:ea typeface="Nunito Light"/>
                <a:cs typeface="Nunito Light"/>
                <a:sym typeface="Nunito Light"/>
              </a:defRPr>
            </a:lvl9pPr>
          </a:lstStyle>
          <a:p/>
        </p:txBody>
      </p:sp>
      <p:sp>
        <p:nvSpPr>
          <p:cNvPr id="8" name="Google Shape;8;p1"/>
          <p:cNvSpPr txBox="1"/>
          <p:nvPr>
            <p:ph idx="12" type="sldNum"/>
          </p:nvPr>
        </p:nvSpPr>
        <p:spPr>
          <a:xfrm>
            <a:off x="8665029" y="127279"/>
            <a:ext cx="326700" cy="272700"/>
          </a:xfrm>
          <a:prstGeom prst="rect">
            <a:avLst/>
          </a:prstGeom>
          <a:noFill/>
          <a:ln>
            <a:noFill/>
          </a:ln>
        </p:spPr>
        <p:txBody>
          <a:bodyPr anchorCtr="0" anchor="t" bIns="0" lIns="0" spcFirstLastPara="1" rIns="0" wrap="square" tIns="0">
            <a:noAutofit/>
          </a:bodyPr>
          <a:lstStyle>
            <a:lvl1pPr lvl="0" algn="r">
              <a:buNone/>
              <a:defRPr sz="1000">
                <a:solidFill>
                  <a:schemeClr val="dk1"/>
                </a:solidFill>
                <a:latin typeface="Mali SemiBold"/>
                <a:ea typeface="Mali SemiBold"/>
                <a:cs typeface="Mali SemiBold"/>
                <a:sym typeface="Mali SemiBold"/>
              </a:defRPr>
            </a:lvl1pPr>
            <a:lvl2pPr lvl="1" algn="r">
              <a:buNone/>
              <a:defRPr sz="1000">
                <a:solidFill>
                  <a:schemeClr val="dk1"/>
                </a:solidFill>
                <a:latin typeface="Mali SemiBold"/>
                <a:ea typeface="Mali SemiBold"/>
                <a:cs typeface="Mali SemiBold"/>
                <a:sym typeface="Mali SemiBold"/>
              </a:defRPr>
            </a:lvl2pPr>
            <a:lvl3pPr lvl="2" algn="r">
              <a:buNone/>
              <a:defRPr sz="1000">
                <a:solidFill>
                  <a:schemeClr val="dk1"/>
                </a:solidFill>
                <a:latin typeface="Mali SemiBold"/>
                <a:ea typeface="Mali SemiBold"/>
                <a:cs typeface="Mali SemiBold"/>
                <a:sym typeface="Mali SemiBold"/>
              </a:defRPr>
            </a:lvl3pPr>
            <a:lvl4pPr lvl="3" algn="r">
              <a:buNone/>
              <a:defRPr sz="1000">
                <a:solidFill>
                  <a:schemeClr val="dk1"/>
                </a:solidFill>
                <a:latin typeface="Mali SemiBold"/>
                <a:ea typeface="Mali SemiBold"/>
                <a:cs typeface="Mali SemiBold"/>
                <a:sym typeface="Mali SemiBold"/>
              </a:defRPr>
            </a:lvl4pPr>
            <a:lvl5pPr lvl="4" algn="r">
              <a:buNone/>
              <a:defRPr sz="1000">
                <a:solidFill>
                  <a:schemeClr val="dk1"/>
                </a:solidFill>
                <a:latin typeface="Mali SemiBold"/>
                <a:ea typeface="Mali SemiBold"/>
                <a:cs typeface="Mali SemiBold"/>
                <a:sym typeface="Mali SemiBold"/>
              </a:defRPr>
            </a:lvl5pPr>
            <a:lvl6pPr lvl="5" algn="r">
              <a:buNone/>
              <a:defRPr sz="1000">
                <a:solidFill>
                  <a:schemeClr val="dk1"/>
                </a:solidFill>
                <a:latin typeface="Mali SemiBold"/>
                <a:ea typeface="Mali SemiBold"/>
                <a:cs typeface="Mali SemiBold"/>
                <a:sym typeface="Mali SemiBold"/>
              </a:defRPr>
            </a:lvl6pPr>
            <a:lvl7pPr lvl="6" algn="r">
              <a:buNone/>
              <a:defRPr sz="1000">
                <a:solidFill>
                  <a:schemeClr val="dk1"/>
                </a:solidFill>
                <a:latin typeface="Mali SemiBold"/>
                <a:ea typeface="Mali SemiBold"/>
                <a:cs typeface="Mali SemiBold"/>
                <a:sym typeface="Mali SemiBold"/>
              </a:defRPr>
            </a:lvl7pPr>
            <a:lvl8pPr lvl="7" algn="r">
              <a:buNone/>
              <a:defRPr sz="1000">
                <a:solidFill>
                  <a:schemeClr val="dk1"/>
                </a:solidFill>
                <a:latin typeface="Mali SemiBold"/>
                <a:ea typeface="Mali SemiBold"/>
                <a:cs typeface="Mali SemiBold"/>
                <a:sym typeface="Mali SemiBold"/>
              </a:defRPr>
            </a:lvl8pPr>
            <a:lvl9pPr lvl="8" algn="r">
              <a:buNone/>
              <a:defRPr sz="1000">
                <a:solidFill>
                  <a:schemeClr val="dk1"/>
                </a:solidFill>
                <a:latin typeface="Mali SemiBold"/>
                <a:ea typeface="Mali SemiBold"/>
                <a:cs typeface="Mali SemiBold"/>
                <a:sym typeface="Mali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en.wikipedia.org/wiki/Strategic_planning" TargetMode="External"/><Relationship Id="rId4" Type="http://schemas.openxmlformats.org/officeDocument/2006/relationships/hyperlink" Target="https://en.wikipedia.org/wiki/Business" TargetMode="External"/><Relationship Id="rId5" Type="http://schemas.openxmlformats.org/officeDocument/2006/relationships/hyperlink" Target="https://en.wikipedia.org/wiki/Busines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2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66" name="Shape 766"/>
        <p:cNvGrpSpPr/>
        <p:nvPr/>
      </p:nvGrpSpPr>
      <p:grpSpPr>
        <a:xfrm>
          <a:off x="0" y="0"/>
          <a:ext cx="0" cy="0"/>
          <a:chOff x="0" y="0"/>
          <a:chExt cx="0" cy="0"/>
        </a:xfrm>
      </p:grpSpPr>
      <p:sp>
        <p:nvSpPr>
          <p:cNvPr id="767" name="Google Shape;767;p1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8" name="Google Shape;768;p15"/>
          <p:cNvSpPr txBox="1"/>
          <p:nvPr/>
        </p:nvSpPr>
        <p:spPr>
          <a:xfrm>
            <a:off x="1611325" y="198850"/>
            <a:ext cx="6278700" cy="4780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200"/>
              </a:spcBef>
              <a:spcAft>
                <a:spcPts val="0"/>
              </a:spcAft>
              <a:buNone/>
            </a:pPr>
            <a:r>
              <a:rPr b="1" lang="en" sz="2000">
                <a:solidFill>
                  <a:srgbClr val="F1C232"/>
                </a:solidFill>
                <a:latin typeface="Nunito"/>
                <a:ea typeface="Nunito"/>
                <a:cs typeface="Nunito"/>
                <a:sym typeface="Nunito"/>
              </a:rPr>
              <a:t>Sede del Pacífico Arnoldo Ferreto Segura</a:t>
            </a:r>
            <a:endParaRPr b="1" sz="2000">
              <a:solidFill>
                <a:srgbClr val="F1C232"/>
              </a:solidFill>
              <a:latin typeface="Nunito"/>
              <a:ea typeface="Nunito"/>
              <a:cs typeface="Nunito"/>
              <a:sym typeface="Nunito"/>
            </a:endParaRPr>
          </a:p>
          <a:p>
            <a:pPr indent="0" lvl="0" marL="0" rtl="0" algn="ctr">
              <a:lnSpc>
                <a:spcPct val="150000"/>
              </a:lnSpc>
              <a:spcBef>
                <a:spcPts val="1200"/>
              </a:spcBef>
              <a:spcAft>
                <a:spcPts val="0"/>
              </a:spcAft>
              <a:buNone/>
            </a:pPr>
            <a:r>
              <a:rPr b="1" lang="en" sz="2000">
                <a:solidFill>
                  <a:srgbClr val="F1C232"/>
                </a:solidFill>
                <a:latin typeface="Nunito"/>
                <a:ea typeface="Nunito"/>
                <a:cs typeface="Nunito"/>
                <a:sym typeface="Nunito"/>
              </a:rPr>
              <a:t>TM-0113  Métodos de investigación aplicados a la experiencia de usuario</a:t>
            </a:r>
            <a:endParaRPr b="1" sz="2000">
              <a:solidFill>
                <a:srgbClr val="F1C232"/>
              </a:solidFill>
              <a:latin typeface="Nunito"/>
              <a:ea typeface="Nunito"/>
              <a:cs typeface="Nunito"/>
              <a:sym typeface="Nunito"/>
            </a:endParaRPr>
          </a:p>
          <a:p>
            <a:pPr indent="0" lvl="0" marL="0" rtl="0" algn="ctr">
              <a:lnSpc>
                <a:spcPct val="150000"/>
              </a:lnSpc>
              <a:spcBef>
                <a:spcPts val="1200"/>
              </a:spcBef>
              <a:spcAft>
                <a:spcPts val="0"/>
              </a:spcAft>
              <a:buNone/>
            </a:pPr>
            <a:r>
              <a:rPr b="1" i="1" lang="en" sz="2000">
                <a:solidFill>
                  <a:srgbClr val="FFFFFF"/>
                </a:solidFill>
                <a:latin typeface="Nunito"/>
                <a:ea typeface="Nunito"/>
                <a:cs typeface="Nunito"/>
                <a:sym typeface="Nunito"/>
              </a:rPr>
              <a:t>Portafolio con métodos  de investigación, UX</a:t>
            </a:r>
            <a:endParaRPr b="1" i="1" sz="2000">
              <a:solidFill>
                <a:srgbClr val="FFFFFF"/>
              </a:solidFill>
              <a:latin typeface="Nunito"/>
              <a:ea typeface="Nunito"/>
              <a:cs typeface="Nunito"/>
              <a:sym typeface="Nunito"/>
            </a:endParaRPr>
          </a:p>
          <a:p>
            <a:pPr indent="0" lvl="0" marL="0" rtl="0" algn="ctr">
              <a:lnSpc>
                <a:spcPct val="150000"/>
              </a:lnSpc>
              <a:spcBef>
                <a:spcPts val="1200"/>
              </a:spcBef>
              <a:spcAft>
                <a:spcPts val="0"/>
              </a:spcAft>
              <a:buNone/>
            </a:pPr>
            <a:r>
              <a:rPr b="1" lang="en" sz="2000">
                <a:solidFill>
                  <a:srgbClr val="F1C232"/>
                </a:solidFill>
                <a:latin typeface="Nunito"/>
                <a:ea typeface="Nunito"/>
                <a:cs typeface="Nunito"/>
                <a:sym typeface="Nunito"/>
              </a:rPr>
              <a:t>Profesor:</a:t>
            </a:r>
            <a:r>
              <a:rPr b="1" lang="en" sz="2000">
                <a:solidFill>
                  <a:srgbClr val="FFFFFF"/>
                </a:solidFill>
                <a:latin typeface="Nunito"/>
                <a:ea typeface="Nunito"/>
                <a:cs typeface="Nunito"/>
                <a:sym typeface="Nunito"/>
              </a:rPr>
              <a:t> </a:t>
            </a:r>
            <a:r>
              <a:rPr lang="en" sz="2000">
                <a:solidFill>
                  <a:srgbClr val="FFFFFF"/>
                </a:solidFill>
                <a:latin typeface="Nunito"/>
                <a:ea typeface="Nunito"/>
                <a:cs typeface="Nunito"/>
                <a:sym typeface="Nunito"/>
              </a:rPr>
              <a:t>Allan Esquivel Sibaja.</a:t>
            </a:r>
            <a:endParaRPr sz="2000">
              <a:solidFill>
                <a:srgbClr val="FFFFFF"/>
              </a:solidFill>
              <a:latin typeface="Nunito"/>
              <a:ea typeface="Nunito"/>
              <a:cs typeface="Nunito"/>
              <a:sym typeface="Nunito"/>
            </a:endParaRPr>
          </a:p>
          <a:p>
            <a:pPr indent="0" lvl="0" marL="0" rtl="0" algn="ctr">
              <a:lnSpc>
                <a:spcPct val="150000"/>
              </a:lnSpc>
              <a:spcBef>
                <a:spcPts val="1200"/>
              </a:spcBef>
              <a:spcAft>
                <a:spcPts val="0"/>
              </a:spcAft>
              <a:buNone/>
            </a:pPr>
            <a:r>
              <a:rPr b="1" lang="en" sz="2000">
                <a:solidFill>
                  <a:srgbClr val="F1C232"/>
                </a:solidFill>
                <a:latin typeface="Nunito"/>
                <a:ea typeface="Nunito"/>
                <a:cs typeface="Nunito"/>
                <a:sym typeface="Nunito"/>
              </a:rPr>
              <a:t>Estudiante:</a:t>
            </a:r>
            <a:r>
              <a:rPr b="1" lang="en" sz="2000">
                <a:solidFill>
                  <a:srgbClr val="FFFFFF"/>
                </a:solidFill>
                <a:latin typeface="Nunito"/>
                <a:ea typeface="Nunito"/>
                <a:cs typeface="Nunito"/>
                <a:sym typeface="Nunito"/>
              </a:rPr>
              <a:t> </a:t>
            </a:r>
            <a:r>
              <a:rPr lang="en" sz="2000">
                <a:solidFill>
                  <a:srgbClr val="FFFFFF"/>
                </a:solidFill>
                <a:latin typeface="Nunito"/>
                <a:ea typeface="Nunito"/>
                <a:cs typeface="Nunito"/>
                <a:sym typeface="Nunito"/>
              </a:rPr>
              <a:t> Jeannette Vargas Varela   B47443</a:t>
            </a:r>
            <a:endParaRPr sz="2000">
              <a:solidFill>
                <a:srgbClr val="FFFFFF"/>
              </a:solidFill>
              <a:latin typeface="Nunito"/>
              <a:ea typeface="Nunito"/>
              <a:cs typeface="Nunito"/>
              <a:sym typeface="Nunito"/>
            </a:endParaRPr>
          </a:p>
          <a:p>
            <a:pPr indent="0" lvl="0" marL="0" rtl="0" algn="ctr">
              <a:lnSpc>
                <a:spcPct val="150000"/>
              </a:lnSpc>
              <a:spcBef>
                <a:spcPts val="1200"/>
              </a:spcBef>
              <a:spcAft>
                <a:spcPts val="0"/>
              </a:spcAft>
              <a:buNone/>
            </a:pPr>
            <a:r>
              <a:rPr lang="en" sz="2000">
                <a:solidFill>
                  <a:srgbClr val="FFFFFF"/>
                </a:solidFill>
                <a:latin typeface="Nunito"/>
                <a:ea typeface="Nunito"/>
                <a:cs typeface="Nunito"/>
                <a:sym typeface="Nunito"/>
              </a:rPr>
              <a:t> Julio, </a:t>
            </a:r>
            <a:r>
              <a:rPr lang="en" sz="2000">
                <a:solidFill>
                  <a:srgbClr val="FFFFFF"/>
                </a:solidFill>
                <a:latin typeface="Nunito"/>
                <a:ea typeface="Nunito"/>
                <a:cs typeface="Nunito"/>
                <a:sym typeface="Nunito"/>
              </a:rPr>
              <a:t>2020</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2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35" name="Google Shape;835;p24"/>
          <p:cNvSpPr txBox="1"/>
          <p:nvPr>
            <p:ph idx="4294967295" type="ctrTitle"/>
          </p:nvPr>
        </p:nvSpPr>
        <p:spPr>
          <a:xfrm>
            <a:off x="0" y="101675"/>
            <a:ext cx="9144000" cy="78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a:t>
            </a:r>
            <a:r>
              <a:rPr lang="en" sz="2800"/>
              <a:t>Análisis y Síntesis</a:t>
            </a:r>
            <a:endParaRPr/>
          </a:p>
        </p:txBody>
      </p:sp>
      <p:sp>
        <p:nvSpPr>
          <p:cNvPr id="836" name="Google Shape;836;p24"/>
          <p:cNvSpPr txBox="1"/>
          <p:nvPr>
            <p:ph idx="4294967295" type="subTitle"/>
          </p:nvPr>
        </p:nvSpPr>
        <p:spPr>
          <a:xfrm>
            <a:off x="618075" y="1066800"/>
            <a:ext cx="7069500" cy="3640800"/>
          </a:xfrm>
          <a:prstGeom prst="rect">
            <a:avLst/>
          </a:prstGeom>
        </p:spPr>
        <p:txBody>
          <a:bodyPr anchorCtr="0" anchor="t" bIns="0" lIns="0" spcFirstLastPara="1" rIns="0" wrap="square" tIns="0">
            <a:noAutofit/>
          </a:bodyPr>
          <a:lstStyle/>
          <a:p>
            <a:pPr indent="-317500" lvl="0" marL="457200" rtl="0" algn="l">
              <a:lnSpc>
                <a:spcPct val="115000"/>
              </a:lnSpc>
              <a:spcBef>
                <a:spcPts val="600"/>
              </a:spcBef>
              <a:spcAft>
                <a:spcPts val="0"/>
              </a:spcAft>
              <a:buSzPts val="1400"/>
              <a:buChar char="❖"/>
            </a:pPr>
            <a:r>
              <a:rPr lang="en" sz="1500"/>
              <a:t>Clustering de patrones</a:t>
            </a:r>
            <a:endParaRPr sz="1500"/>
          </a:p>
          <a:p>
            <a:pPr indent="-317500" lvl="0" marL="457200" rtl="0" algn="l">
              <a:lnSpc>
                <a:spcPct val="115000"/>
              </a:lnSpc>
              <a:spcBef>
                <a:spcPts val="0"/>
              </a:spcBef>
              <a:spcAft>
                <a:spcPts val="0"/>
              </a:spcAft>
              <a:buSzPts val="1400"/>
              <a:buChar char="❖"/>
            </a:pPr>
            <a:r>
              <a:rPr lang="en" sz="1500"/>
              <a:t>Jerarquización</a:t>
            </a:r>
            <a:endParaRPr sz="1500"/>
          </a:p>
          <a:p>
            <a:pPr indent="-317500" lvl="0" marL="457200" rtl="0" algn="l">
              <a:lnSpc>
                <a:spcPct val="115000"/>
              </a:lnSpc>
              <a:spcBef>
                <a:spcPts val="0"/>
              </a:spcBef>
              <a:spcAft>
                <a:spcPts val="0"/>
              </a:spcAft>
              <a:buSzPts val="1400"/>
              <a:buChar char="❖"/>
            </a:pPr>
            <a:r>
              <a:rPr lang="en" sz="1500"/>
              <a:t>Descarte y aceptación de ideas</a:t>
            </a:r>
            <a:endParaRPr sz="1500"/>
          </a:p>
          <a:p>
            <a:pPr indent="0" lvl="0" marL="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rPr b="1" lang="en" sz="1500">
                <a:latin typeface="Nunito"/>
                <a:ea typeface="Nunito"/>
                <a:cs typeface="Nunito"/>
                <a:sym typeface="Nunito"/>
              </a:rPr>
              <a:t>Brief:</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Las 3 ideas con mejor rango de jerarquización en las categorías</a:t>
            </a:r>
            <a:endParaRPr sz="1500"/>
          </a:p>
          <a:p>
            <a:pPr indent="0" lvl="0" marL="457200" rtl="0" algn="l">
              <a:lnSpc>
                <a:spcPct val="115000"/>
              </a:lnSpc>
              <a:spcBef>
                <a:spcPts val="1000"/>
              </a:spcBef>
              <a:spcAft>
                <a:spcPts val="1000"/>
              </a:spcAft>
              <a:buNone/>
            </a:pPr>
            <a:r>
              <a:rPr lang="en" sz="1500"/>
              <a:t>Un resúmen lo encontrado durante la sesión. Como describimos es una oración el servicio o producto</a:t>
            </a:r>
            <a:endParaRPr sz="1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14"/>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Continuación de </a:t>
            </a:r>
            <a:r>
              <a:rPr b="1" lang="en" sz="1500">
                <a:latin typeface="Nunito"/>
                <a:ea typeface="Nunito"/>
                <a:cs typeface="Nunito"/>
                <a:sym typeface="Nunito"/>
              </a:rPr>
              <a:t>Investigación Exploratoria:</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Explorar problemas de mayor nivel:</a:t>
            </a:r>
            <a:endParaRPr sz="1500"/>
          </a:p>
          <a:p>
            <a:pPr indent="-323850" lvl="0" marL="457200" rtl="0" algn="l">
              <a:lnSpc>
                <a:spcPct val="115000"/>
              </a:lnSpc>
              <a:spcBef>
                <a:spcPts val="1000"/>
              </a:spcBef>
              <a:spcAft>
                <a:spcPts val="0"/>
              </a:spcAft>
              <a:buSzPts val="1500"/>
              <a:buChar char="❖"/>
            </a:pPr>
            <a:r>
              <a:rPr lang="en" sz="1500"/>
              <a:t>Organización del producto.</a:t>
            </a:r>
            <a:endParaRPr sz="1500"/>
          </a:p>
          <a:p>
            <a:pPr indent="-323850" lvl="0" marL="457200" rtl="0" algn="l">
              <a:lnSpc>
                <a:spcPct val="115000"/>
              </a:lnSpc>
              <a:spcBef>
                <a:spcPts val="0"/>
              </a:spcBef>
              <a:spcAft>
                <a:spcPts val="0"/>
              </a:spcAft>
              <a:buSzPts val="1500"/>
              <a:buChar char="❖"/>
            </a:pPr>
            <a:r>
              <a:rPr lang="en" sz="1500"/>
              <a:t>Si usar un acercamiento gráfico o verbal.</a:t>
            </a:r>
            <a:endParaRPr sz="1500"/>
          </a:p>
          <a:p>
            <a:pPr indent="-323850" lvl="0" marL="457200" rtl="0" algn="l">
              <a:lnSpc>
                <a:spcPct val="115000"/>
              </a:lnSpc>
              <a:spcBef>
                <a:spcPts val="0"/>
              </a:spcBef>
              <a:spcAft>
                <a:spcPts val="0"/>
              </a:spcAft>
              <a:buSzPts val="1500"/>
              <a:buChar char="❖"/>
            </a:pPr>
            <a:r>
              <a:rPr lang="en" sz="1500"/>
              <a:t>Qué tan bien permite buscar la información en el formato.</a:t>
            </a:r>
            <a:endParaRPr sz="1500"/>
          </a:p>
          <a:p>
            <a:pPr indent="-323850" lvl="0" marL="457200" rtl="0" algn="l">
              <a:lnSpc>
                <a:spcPct val="115000"/>
              </a:lnSpc>
              <a:spcBef>
                <a:spcPts val="0"/>
              </a:spcBef>
              <a:spcAft>
                <a:spcPts val="0"/>
              </a:spcAft>
              <a:buSzPts val="1500"/>
              <a:buChar char="❖"/>
            </a:pPr>
            <a:r>
              <a:rPr lang="en" sz="1500"/>
              <a:t>Anticipar puntos de asistencia y/o comunicación.</a:t>
            </a:r>
            <a:endParaRPr sz="1500"/>
          </a:p>
          <a:p>
            <a:pPr indent="-323850" lvl="0" marL="457200" rtl="0" algn="l">
              <a:lnSpc>
                <a:spcPct val="115000"/>
              </a:lnSpc>
              <a:spcBef>
                <a:spcPts val="0"/>
              </a:spcBef>
              <a:spcAft>
                <a:spcPts val="0"/>
              </a:spcAft>
              <a:buSzPts val="1500"/>
              <a:buChar char="❖"/>
            </a:pPr>
            <a:r>
              <a:rPr lang="en" sz="1500"/>
              <a:t>Cómo dirigir la información.</a:t>
            </a:r>
            <a:endParaRPr sz="1300">
              <a:solidFill>
                <a:srgbClr val="3D464D"/>
              </a:solidFill>
              <a:highlight>
                <a:srgbClr val="F7F9FA"/>
              </a:highlight>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45" name="Google Shape;1445;p11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6" name="Google Shape;1446;p11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15"/>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Continuación de Investigación Exploratoria:</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b="1" lang="en" sz="1500">
                <a:latin typeface="Nunito"/>
                <a:ea typeface="Nunito"/>
                <a:cs typeface="Nunito"/>
                <a:sym typeface="Nunito"/>
              </a:rPr>
              <a:t>¿Qué nos preguntamos para aplicar este método?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Estas son algunas de las preguntas que intentamos contestar:</a:t>
            </a:r>
            <a:endParaRPr sz="1500"/>
          </a:p>
          <a:p>
            <a:pPr indent="-323850" lvl="0" marL="457200" rtl="0" algn="l">
              <a:lnSpc>
                <a:spcPct val="115000"/>
              </a:lnSpc>
              <a:spcBef>
                <a:spcPts val="1000"/>
              </a:spcBef>
              <a:spcAft>
                <a:spcPts val="0"/>
              </a:spcAft>
              <a:buSzPts val="1500"/>
              <a:buChar char="❖"/>
            </a:pPr>
            <a:r>
              <a:rPr lang="en" sz="1500"/>
              <a:t>¿Qué hacen los usuarios piensen en usar este producto?</a:t>
            </a:r>
            <a:endParaRPr sz="1500"/>
          </a:p>
          <a:p>
            <a:pPr indent="-323850" lvl="0" marL="457200" rtl="0" algn="l">
              <a:lnSpc>
                <a:spcPct val="115000"/>
              </a:lnSpc>
              <a:spcBef>
                <a:spcPts val="0"/>
              </a:spcBef>
              <a:spcAft>
                <a:spcPts val="0"/>
              </a:spcAft>
              <a:buSzPts val="1500"/>
              <a:buChar char="❖"/>
            </a:pPr>
            <a:r>
              <a:rPr lang="en" sz="1500"/>
              <a:t>¿El producto cubre la funcionalidad básica que tiene valor para el usuario?</a:t>
            </a:r>
            <a:endParaRPr sz="1500"/>
          </a:p>
          <a:p>
            <a:pPr indent="-323850" lvl="0" marL="457200" rtl="0" algn="l">
              <a:lnSpc>
                <a:spcPct val="115000"/>
              </a:lnSpc>
              <a:spcBef>
                <a:spcPts val="0"/>
              </a:spcBef>
              <a:spcAft>
                <a:spcPts val="0"/>
              </a:spcAft>
              <a:buSzPts val="1500"/>
              <a:buChar char="❖"/>
            </a:pPr>
            <a:r>
              <a:rPr lang="en" sz="1500"/>
              <a:t>¿Qué tan fácil y exitosamente pueden los usuarios navegar?</a:t>
            </a:r>
            <a:endParaRPr sz="1500"/>
          </a:p>
          <a:p>
            <a:pPr indent="-323850" lvl="0" marL="457200" rtl="0" algn="l">
              <a:lnSpc>
                <a:spcPct val="115000"/>
              </a:lnSpc>
              <a:spcBef>
                <a:spcPts val="0"/>
              </a:spcBef>
              <a:spcAft>
                <a:spcPts val="0"/>
              </a:spcAft>
              <a:buSzPts val="1500"/>
              <a:buChar char="❖"/>
            </a:pPr>
            <a:r>
              <a:rPr lang="en" sz="1500"/>
              <a:t>¿Qué tan fácil hacen inferencias los usuarios basados en experiencias previas?</a:t>
            </a:r>
            <a:endParaRPr sz="1500"/>
          </a:p>
          <a:p>
            <a:pPr indent="457200" lvl="0" marL="457200" rtl="0" algn="l">
              <a:lnSpc>
                <a:spcPct val="115000"/>
              </a:lnSpc>
              <a:spcBef>
                <a:spcPts val="1000"/>
              </a:spcBef>
              <a:spcAft>
                <a:spcPts val="0"/>
              </a:spcAft>
              <a:buNone/>
            </a:pPr>
            <a:r>
              <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52" name="Google Shape;1452;p11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3" name="Google Shape;1453;p115"/>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6"/>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Continuación de Investigación Exploratoria:</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Estas son algunas de las preguntas que intentamos contestar:</a:t>
            </a:r>
            <a:endParaRPr sz="1500"/>
          </a:p>
          <a:p>
            <a:pPr indent="-323850" lvl="0" marL="457200" rtl="0" algn="l">
              <a:lnSpc>
                <a:spcPct val="115000"/>
              </a:lnSpc>
              <a:spcBef>
                <a:spcPts val="1000"/>
              </a:spcBef>
              <a:spcAft>
                <a:spcPts val="0"/>
              </a:spcAft>
              <a:buSzPts val="1500"/>
              <a:buChar char="❖"/>
            </a:pPr>
            <a:r>
              <a:rPr lang="en" sz="1500"/>
              <a:t>¿Qué tan fácil hacen inferencias los usuarios basados en experiencias previas?</a:t>
            </a:r>
            <a:endParaRPr sz="1500"/>
          </a:p>
          <a:p>
            <a:pPr indent="-323850" lvl="0" marL="457200" rtl="0" algn="l">
              <a:lnSpc>
                <a:spcPct val="115000"/>
              </a:lnSpc>
              <a:spcBef>
                <a:spcPts val="0"/>
              </a:spcBef>
              <a:spcAft>
                <a:spcPts val="0"/>
              </a:spcAft>
              <a:buSzPts val="1500"/>
              <a:buChar char="❖"/>
            </a:pPr>
            <a:r>
              <a:rPr lang="en" sz="1500"/>
              <a:t>¿Cuales funciones del producto son "walk up and use" y cuales requiere información escrita o documentación?</a:t>
            </a:r>
            <a:endParaRPr sz="1500"/>
          </a:p>
          <a:p>
            <a:pPr indent="-323850" lvl="0" marL="457200" rtl="0" algn="l">
              <a:lnSpc>
                <a:spcPct val="115000"/>
              </a:lnSpc>
              <a:spcBef>
                <a:spcPts val="0"/>
              </a:spcBef>
              <a:spcAft>
                <a:spcPts val="0"/>
              </a:spcAft>
              <a:buSzPts val="1500"/>
              <a:buChar char="❖"/>
            </a:pPr>
            <a:r>
              <a:rPr lang="en" sz="1500"/>
              <a:t>¿Cómo debería estar organizada la tabla de contenidos para tomar en cuenta usuarios principiantes y usuarios expertos.?</a:t>
            </a:r>
            <a:endParaRPr sz="1500"/>
          </a:p>
          <a:p>
            <a:pPr indent="457200" lvl="0" marL="457200" rtl="0" algn="l">
              <a:lnSpc>
                <a:spcPct val="115000"/>
              </a:lnSpc>
              <a:spcBef>
                <a:spcPts val="1000"/>
              </a:spcBef>
              <a:spcAft>
                <a:spcPts val="0"/>
              </a:spcAft>
              <a:buNone/>
            </a:pPr>
            <a:r>
              <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59" name="Google Shape;1459;p11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0" name="Google Shape;1460;p116"/>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17"/>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Evaluativa o Sumativa:</a:t>
            </a:r>
            <a:endParaRPr b="1" sz="2000">
              <a:latin typeface="Nunito"/>
              <a:ea typeface="Nunito"/>
              <a:cs typeface="Nunito"/>
              <a:sym typeface="Nunito"/>
            </a:endParaRPr>
          </a:p>
          <a:p>
            <a:pPr indent="0" lvl="0" marL="457200" marR="0" rtl="0" algn="l">
              <a:lnSpc>
                <a:spcPct val="115000"/>
              </a:lnSpc>
              <a:spcBef>
                <a:spcPts val="1000"/>
              </a:spcBef>
              <a:spcAft>
                <a:spcPts val="0"/>
              </a:spcAft>
              <a:buNone/>
            </a:pPr>
            <a:r>
              <a:rPr b="1" lang="en" sz="1500">
                <a:latin typeface="Nunito"/>
                <a:ea typeface="Nunito"/>
                <a:cs typeface="Nunito"/>
                <a:sym typeface="Nunito"/>
              </a:rPr>
              <a:t>¿Cuándo se utiliza?</a:t>
            </a:r>
            <a:endParaRPr b="1" sz="1500">
              <a:latin typeface="Nunito"/>
              <a:ea typeface="Nunito"/>
              <a:cs typeface="Nunito"/>
              <a:sym typeface="Nunito"/>
            </a:endParaRPr>
          </a:p>
          <a:p>
            <a:pPr indent="0" lvl="0" marL="457200" marR="0" rtl="0" algn="l">
              <a:lnSpc>
                <a:spcPct val="115000"/>
              </a:lnSpc>
              <a:spcBef>
                <a:spcPts val="1000"/>
              </a:spcBef>
              <a:spcAft>
                <a:spcPts val="0"/>
              </a:spcAft>
              <a:buNone/>
            </a:pPr>
            <a:r>
              <a:rPr lang="en" sz="1500"/>
              <a:t>Se realiza cuando el producto está en etapas iniciales o a mediana etapa del desarrollo del producto. Cuando el diseño fundamental o de alto nivel ha sido establecido.</a:t>
            </a:r>
            <a:endParaRPr sz="1500"/>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Se quiere expandir los hallazgos del test exploratorio. La intención es evaluar el plano del esqueleto del producto. En lugar de explorar la que tan instintivo es, busca evaluar que tan bien el usuario se desempeña en tareas realistas e identifica deficiencias de usabilidad en el producto.</a:t>
            </a:r>
            <a:endParaRPr sz="1300">
              <a:solidFill>
                <a:srgbClr val="3D464D"/>
              </a:solidFill>
              <a:highlight>
                <a:srgbClr val="F7F9FA"/>
              </a:highlight>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66" name="Google Shape;1466;p11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117"/>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18"/>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Continuación de </a:t>
            </a:r>
            <a:r>
              <a:rPr b="1" lang="en" sz="1500">
                <a:latin typeface="Nunito"/>
                <a:ea typeface="Nunito"/>
                <a:cs typeface="Nunito"/>
                <a:sym typeface="Nunito"/>
              </a:rPr>
              <a:t>Investigación Evaluativa o Sumativa</a:t>
            </a:r>
            <a:r>
              <a:rPr b="1" lang="en" sz="1500">
                <a:latin typeface="Nunito"/>
                <a:ea typeface="Nunito"/>
                <a:cs typeface="Nunito"/>
                <a:sym typeface="Nunito"/>
              </a:rPr>
              <a:t>:</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b="1" lang="en" sz="1500">
                <a:latin typeface="Nunito"/>
                <a:ea typeface="Nunito"/>
                <a:cs typeface="Nunito"/>
                <a:sym typeface="Nunito"/>
              </a:rPr>
              <a:t>¿Qué nos preguntamos para aplicar este método?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Estas son algunas características importantes de este test:</a:t>
            </a:r>
            <a:endParaRPr sz="1500"/>
          </a:p>
          <a:p>
            <a:pPr indent="-323850" lvl="0" marL="457200" rtl="0" algn="l">
              <a:lnSpc>
                <a:spcPct val="115000"/>
              </a:lnSpc>
              <a:spcBef>
                <a:spcPts val="1000"/>
              </a:spcBef>
              <a:spcAft>
                <a:spcPts val="0"/>
              </a:spcAft>
              <a:buSzPts val="1500"/>
              <a:buChar char="❖"/>
            </a:pPr>
            <a:r>
              <a:rPr lang="en" sz="1500"/>
              <a:t>El usuario siempre realiza las tareas en lugar de solo pasear por el diseño y comentar sobre las pantallas.</a:t>
            </a:r>
            <a:endParaRPr sz="1500"/>
          </a:p>
          <a:p>
            <a:pPr indent="-323850" lvl="0" marL="457200" rtl="0" algn="l">
              <a:lnSpc>
                <a:spcPct val="115000"/>
              </a:lnSpc>
              <a:spcBef>
                <a:spcPts val="0"/>
              </a:spcBef>
              <a:spcAft>
                <a:spcPts val="0"/>
              </a:spcAft>
              <a:buSzPts val="1500"/>
              <a:buChar char="❖"/>
            </a:pPr>
            <a:r>
              <a:rPr lang="en" sz="1500"/>
              <a:t>El moderador escucha y se enfoca en los comportamientos de la persona que realiza la acción.</a:t>
            </a:r>
            <a:endParaRPr sz="1500"/>
          </a:p>
          <a:p>
            <a:pPr indent="-323850" lvl="0" marL="457200" rtl="0" algn="l">
              <a:lnSpc>
                <a:spcPct val="115000"/>
              </a:lnSpc>
              <a:spcBef>
                <a:spcPts val="0"/>
              </a:spcBef>
              <a:spcAft>
                <a:spcPts val="0"/>
              </a:spcAft>
              <a:buSzPts val="1500"/>
              <a:buChar char="❖"/>
            </a:pPr>
            <a:r>
              <a:rPr lang="en" sz="1500"/>
              <a:t>Se recolectan medidas cuantitativas.</a:t>
            </a:r>
            <a:endParaRPr sz="1500"/>
          </a:p>
          <a:p>
            <a:pPr indent="0" lvl="0" marL="1371600" rtl="0" algn="l">
              <a:lnSpc>
                <a:spcPct val="115000"/>
              </a:lnSpc>
              <a:spcBef>
                <a:spcPts val="1000"/>
              </a:spcBef>
              <a:spcAft>
                <a:spcPts val="0"/>
              </a:spcAft>
              <a:buNone/>
            </a:pPr>
            <a:r>
              <a:t/>
            </a:r>
            <a:endParaRPr sz="1500"/>
          </a:p>
          <a:p>
            <a:pPr indent="457200" lvl="0" marL="457200" rtl="0" algn="l">
              <a:lnSpc>
                <a:spcPct val="115000"/>
              </a:lnSpc>
              <a:spcBef>
                <a:spcPts val="1000"/>
              </a:spcBef>
              <a:spcAft>
                <a:spcPts val="0"/>
              </a:spcAft>
              <a:buNone/>
            </a:pPr>
            <a:r>
              <a:t/>
            </a:r>
            <a:endParaRPr sz="1500"/>
          </a:p>
          <a:p>
            <a:pPr indent="457200" lvl="0" marL="457200" rtl="0" algn="l">
              <a:lnSpc>
                <a:spcPct val="115000"/>
              </a:lnSpc>
              <a:spcBef>
                <a:spcPts val="1000"/>
              </a:spcBef>
              <a:spcAft>
                <a:spcPts val="0"/>
              </a:spcAft>
              <a:buNone/>
            </a:pPr>
            <a:r>
              <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73" name="Google Shape;1473;p11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4" name="Google Shape;1474;p118"/>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1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de Evaluación o Verificación:</a:t>
            </a:r>
            <a:endParaRPr b="1" sz="2000">
              <a:latin typeface="Nunito"/>
              <a:ea typeface="Nunito"/>
              <a:cs typeface="Nunito"/>
              <a:sym typeface="Nunito"/>
            </a:endParaRPr>
          </a:p>
          <a:p>
            <a:pPr indent="0" lvl="0" marL="457200" marR="0" rtl="0" algn="l">
              <a:lnSpc>
                <a:spcPct val="115000"/>
              </a:lnSpc>
              <a:spcBef>
                <a:spcPts val="1000"/>
              </a:spcBef>
              <a:spcAft>
                <a:spcPts val="0"/>
              </a:spcAft>
              <a:buNone/>
            </a:pPr>
            <a:r>
              <a:rPr b="1" lang="en" sz="1500">
                <a:latin typeface="Nunito"/>
                <a:ea typeface="Nunito"/>
                <a:cs typeface="Nunito"/>
                <a:sym typeface="Nunito"/>
              </a:rPr>
              <a:t>¿Cuándo se utiliza?</a:t>
            </a:r>
            <a:endParaRPr b="1" sz="1500">
              <a:latin typeface="Nunito"/>
              <a:ea typeface="Nunito"/>
              <a:cs typeface="Nunito"/>
              <a:sym typeface="Nunito"/>
            </a:endParaRPr>
          </a:p>
          <a:p>
            <a:pPr indent="0" lvl="0" marL="457200" marR="0" rtl="0" algn="l">
              <a:lnSpc>
                <a:spcPct val="115000"/>
              </a:lnSpc>
              <a:spcBef>
                <a:spcPts val="1000"/>
              </a:spcBef>
              <a:spcAft>
                <a:spcPts val="0"/>
              </a:spcAft>
              <a:buNone/>
            </a:pPr>
            <a:r>
              <a:rPr lang="en" sz="1500"/>
              <a:t>Se realiza en etapas tardías del ciclo de desarrollo del producto.Intenta medir la usabilidad de un producto contra benchmarks específicos. En lugar de los otros 2 test está mucho más cercano a cuando el producto sea lanzado.</a:t>
            </a:r>
            <a:endParaRPr sz="1500"/>
          </a:p>
          <a:p>
            <a:pPr indent="0" lvl="0" marL="457200" rtl="0" algn="l">
              <a:lnSpc>
                <a:spcPct val="115000"/>
              </a:lnSpc>
              <a:spcBef>
                <a:spcPts val="1000"/>
              </a:spcBef>
              <a:spcAft>
                <a:spcPts val="0"/>
              </a:spcAft>
              <a:buNone/>
            </a:pPr>
            <a:r>
              <a:t/>
            </a:r>
            <a:endParaRPr sz="1300">
              <a:solidFill>
                <a:srgbClr val="3D464D"/>
              </a:solidFill>
              <a:highlight>
                <a:srgbClr val="F7F9FA"/>
              </a:highlight>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80" name="Google Shape;1480;p11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1" name="Google Shape;1481;p11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20"/>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de Evaluación o Verificación:</a:t>
            </a:r>
            <a:endParaRPr sz="1500"/>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El objetivo de este test es para validar como el producto se compara con medidas estandarizadas o predeterminadas. Ya sean de competencias, relacionadas a otro producto.</a:t>
            </a:r>
            <a:endParaRPr sz="1500"/>
          </a:p>
          <a:p>
            <a:pPr indent="0" lvl="0" marL="457200" rtl="0" algn="l">
              <a:lnSpc>
                <a:spcPct val="115000"/>
              </a:lnSpc>
              <a:spcBef>
                <a:spcPts val="1000"/>
              </a:spcBef>
              <a:spcAft>
                <a:spcPts val="0"/>
              </a:spcAft>
              <a:buNone/>
            </a:pPr>
            <a:r>
              <a:rPr lang="en" sz="1500"/>
              <a:t>Otro objetivo de este tipo de testing es que puede servir para evaluar como todos los componentes de un producto funcionan. Por ejemplo,documentación, ayuda, relación entre software/hardware o todos los pasos en un proceso más largo.</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87" name="Google Shape;1487;p12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8" name="Google Shape;1488;p12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21"/>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Continuación de Investigación Evaluativa o Sumativa:</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Algunas características importantes de este test:</a:t>
            </a:r>
            <a:endParaRPr sz="1500"/>
          </a:p>
          <a:p>
            <a:pPr indent="-323850" lvl="0" marL="457200" rtl="0" algn="l">
              <a:lnSpc>
                <a:spcPct val="115000"/>
              </a:lnSpc>
              <a:spcBef>
                <a:spcPts val="1000"/>
              </a:spcBef>
              <a:spcAft>
                <a:spcPts val="0"/>
              </a:spcAft>
              <a:buSzPts val="1500"/>
              <a:buChar char="❖"/>
            </a:pPr>
            <a:r>
              <a:rPr lang="en" sz="1500"/>
              <a:t>Antes del test los estándares han sido desarrollados o identificados</a:t>
            </a:r>
            <a:r>
              <a:rPr lang="en" sz="1300">
                <a:solidFill>
                  <a:srgbClr val="3D464D"/>
                </a:solidFill>
                <a:highlight>
                  <a:srgbClr val="F7F9FA"/>
                </a:highlight>
                <a:latin typeface="Times New Roman"/>
                <a:ea typeface="Times New Roman"/>
                <a:cs typeface="Times New Roman"/>
                <a:sym typeface="Times New Roman"/>
              </a:rPr>
              <a:t>.</a:t>
            </a:r>
            <a:endParaRPr sz="1500"/>
          </a:p>
          <a:p>
            <a:pPr indent="-323850" lvl="0" marL="457200" rtl="0" algn="l">
              <a:lnSpc>
                <a:spcPct val="115000"/>
              </a:lnSpc>
              <a:spcBef>
                <a:spcPts val="0"/>
              </a:spcBef>
              <a:spcAft>
                <a:spcPts val="0"/>
              </a:spcAft>
              <a:buSzPts val="1500"/>
              <a:buChar char="❖"/>
            </a:pPr>
            <a:r>
              <a:rPr lang="en" sz="1500"/>
              <a:t>Los participantes se les da una tarea con mínima participación del moderador.</a:t>
            </a:r>
            <a:endParaRPr sz="1500"/>
          </a:p>
          <a:p>
            <a:pPr indent="-323850" lvl="0" marL="457200" rtl="0" algn="l">
              <a:lnSpc>
                <a:spcPct val="115000"/>
              </a:lnSpc>
              <a:spcBef>
                <a:spcPts val="0"/>
              </a:spcBef>
              <a:spcAft>
                <a:spcPts val="0"/>
              </a:spcAft>
              <a:buSzPts val="1500"/>
              <a:buChar char="❖"/>
            </a:pPr>
            <a:r>
              <a:rPr lang="en" sz="1500"/>
              <a:t>Tiene un enfoque cuantitativo.</a:t>
            </a:r>
            <a:endParaRPr sz="1300">
              <a:solidFill>
                <a:srgbClr val="3D464D"/>
              </a:solidFill>
              <a:highlight>
                <a:srgbClr val="F7F9FA"/>
              </a:highlight>
              <a:latin typeface="Times New Roman"/>
              <a:ea typeface="Times New Roman"/>
              <a:cs typeface="Times New Roman"/>
              <a:sym typeface="Times New Roman"/>
            </a:endParaRPr>
          </a:p>
          <a:p>
            <a:pPr indent="-323850" lvl="0" marL="457200" marR="0" rtl="0" algn="l">
              <a:lnSpc>
                <a:spcPct val="115000"/>
              </a:lnSpc>
              <a:spcBef>
                <a:spcPts val="0"/>
              </a:spcBef>
              <a:spcAft>
                <a:spcPts val="0"/>
              </a:spcAft>
              <a:buSzPts val="1500"/>
              <a:buChar char="❖"/>
            </a:pPr>
            <a:r>
              <a:rPr lang="en" sz="1500"/>
              <a:t>Aciertos del equipo de desarrollo (performance).</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Nota: </a:t>
            </a:r>
            <a:r>
              <a:rPr lang="en" sz="1500"/>
              <a:t>Importante recordar que los estándares deben estár ya diseñados y lasmétricas de aceptación deben estar establecidas.</a:t>
            </a:r>
            <a:endParaRPr sz="1500"/>
          </a:p>
          <a:p>
            <a:pPr indent="0" lvl="0" marL="1371600" rtl="0" algn="l">
              <a:lnSpc>
                <a:spcPct val="115000"/>
              </a:lnSpc>
              <a:spcBef>
                <a:spcPts val="1000"/>
              </a:spcBef>
              <a:spcAft>
                <a:spcPts val="0"/>
              </a:spcAft>
              <a:buNone/>
            </a:pPr>
            <a:r>
              <a:t/>
            </a:r>
            <a:endParaRPr sz="1500"/>
          </a:p>
          <a:p>
            <a:pPr indent="457200" lvl="0" marL="457200" rtl="0" algn="l">
              <a:lnSpc>
                <a:spcPct val="115000"/>
              </a:lnSpc>
              <a:spcBef>
                <a:spcPts val="1000"/>
              </a:spcBef>
              <a:spcAft>
                <a:spcPts val="0"/>
              </a:spcAft>
              <a:buNone/>
            </a:pPr>
            <a:r>
              <a:t/>
            </a:r>
            <a:endParaRPr sz="1500"/>
          </a:p>
          <a:p>
            <a:pPr indent="457200" lvl="0" marL="457200" rtl="0" algn="l">
              <a:lnSpc>
                <a:spcPct val="115000"/>
              </a:lnSpc>
              <a:spcBef>
                <a:spcPts val="1000"/>
              </a:spcBef>
              <a:spcAft>
                <a:spcPts val="0"/>
              </a:spcAft>
              <a:buNone/>
            </a:pPr>
            <a:r>
              <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94" name="Google Shape;1494;p12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5" name="Google Shape;1495;p121"/>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22"/>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Comparativa:</a:t>
            </a:r>
            <a:endParaRPr b="1" sz="2000">
              <a:latin typeface="Nunito"/>
              <a:ea typeface="Nunito"/>
              <a:cs typeface="Nunito"/>
              <a:sym typeface="Nunito"/>
            </a:endParaRPr>
          </a:p>
          <a:p>
            <a:pPr indent="0" lvl="0" marL="457200" marR="0" rtl="0" algn="l">
              <a:lnSpc>
                <a:spcPct val="115000"/>
              </a:lnSpc>
              <a:spcBef>
                <a:spcPts val="1000"/>
              </a:spcBef>
              <a:spcAft>
                <a:spcPts val="0"/>
              </a:spcAft>
              <a:buNone/>
            </a:pPr>
            <a:r>
              <a:rPr b="1" lang="en" sz="1500">
                <a:latin typeface="Nunito"/>
                <a:ea typeface="Nunito"/>
                <a:cs typeface="Nunito"/>
                <a:sym typeface="Nunito"/>
              </a:rPr>
              <a:t>¿Cuándo se utiliza?</a:t>
            </a:r>
            <a:endParaRPr b="1" sz="1500">
              <a:latin typeface="Nunito"/>
              <a:ea typeface="Nunito"/>
              <a:cs typeface="Nunito"/>
              <a:sym typeface="Nunito"/>
            </a:endParaRPr>
          </a:p>
          <a:p>
            <a:pPr indent="-323850" lvl="0" marL="457200" marR="0" rtl="0" algn="l">
              <a:lnSpc>
                <a:spcPct val="115000"/>
              </a:lnSpc>
              <a:spcBef>
                <a:spcPts val="1000"/>
              </a:spcBef>
              <a:spcAft>
                <a:spcPts val="0"/>
              </a:spcAft>
              <a:buSzPts val="1500"/>
              <a:buChar char="❖"/>
            </a:pPr>
            <a:r>
              <a:rPr lang="en" sz="1500"/>
              <a:t>No está asociado a ningún punto específico del desarrollo del producto. Se puede usar para probar diferentes estilos de interfaz para ver cuál tiene mayor potencial en una parte exploratoria.</a:t>
            </a:r>
            <a:endParaRPr sz="1500"/>
          </a:p>
          <a:p>
            <a:pPr indent="-323850" lvl="0" marL="457200" marR="0" rtl="0" algn="l">
              <a:lnSpc>
                <a:spcPct val="115000"/>
              </a:lnSpc>
              <a:spcBef>
                <a:spcPts val="0"/>
              </a:spcBef>
              <a:spcAft>
                <a:spcPts val="0"/>
              </a:spcAft>
              <a:buSzPts val="1500"/>
              <a:buChar char="❖"/>
            </a:pPr>
            <a:r>
              <a:rPr lang="en" sz="1500"/>
              <a:t>En el mediano plazo sirve para medir la efectividad de un elemento ya sean botones, textos, etc.</a:t>
            </a:r>
            <a:endParaRPr sz="1500"/>
          </a:p>
          <a:p>
            <a:pPr indent="-323850" lvl="0" marL="457200" marR="0" rtl="0" algn="l">
              <a:lnSpc>
                <a:spcPct val="115000"/>
              </a:lnSpc>
              <a:spcBef>
                <a:spcPts val="0"/>
              </a:spcBef>
              <a:spcAft>
                <a:spcPts val="0"/>
              </a:spcAft>
              <a:buSzPts val="1500"/>
              <a:buChar char="❖"/>
            </a:pPr>
            <a:r>
              <a:rPr lang="en" sz="1500"/>
              <a:t>Al final funciona para ver cómo nuestro producto compite con el de la competencia.</a:t>
            </a:r>
            <a:endParaRPr sz="1300">
              <a:solidFill>
                <a:srgbClr val="3D464D"/>
              </a:solidFill>
              <a:highlight>
                <a:srgbClr val="F7F9FA"/>
              </a:highlight>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t/>
            </a:r>
            <a:endParaRPr sz="1300">
              <a:solidFill>
                <a:srgbClr val="3D464D"/>
              </a:solidFill>
              <a:highlight>
                <a:srgbClr val="F7F9FA"/>
              </a:highlight>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501" name="Google Shape;1501;p12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12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2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a:t>
            </a:r>
            <a:r>
              <a:rPr b="1" lang="en" sz="2000">
                <a:latin typeface="Nunito"/>
                <a:ea typeface="Nunito"/>
                <a:cs typeface="Nunito"/>
                <a:sym typeface="Nunito"/>
              </a:rPr>
              <a:t>Comparativa</a:t>
            </a:r>
            <a:r>
              <a:rPr b="1" lang="en" sz="2000">
                <a:latin typeface="Nunito"/>
                <a:ea typeface="Nunito"/>
                <a:cs typeface="Nunito"/>
                <a:sym typeface="Nunito"/>
              </a:rPr>
              <a:t>:</a:t>
            </a:r>
            <a:endParaRPr sz="1500"/>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0" lvl="0" marL="457200" rtl="0" algn="l">
              <a:lnSpc>
                <a:spcPct val="115000"/>
              </a:lnSpc>
              <a:spcBef>
                <a:spcPts val="1000"/>
              </a:spcBef>
              <a:spcAft>
                <a:spcPts val="0"/>
              </a:spcAft>
              <a:buNone/>
            </a:pPr>
            <a:r>
              <a:rPr lang="en" sz="1500"/>
              <a:t>Se utiliza para comparar dos o más diseños. Ya sean dos o más interfaces o compararlos con el producto de la competencia.</a:t>
            </a:r>
            <a:endParaRPr sz="1500"/>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508" name="Google Shape;1508;p12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9" name="Google Shape;1509;p12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40" name="Shape 840"/>
        <p:cNvGrpSpPr/>
        <p:nvPr/>
      </p:nvGrpSpPr>
      <p:grpSpPr>
        <a:xfrm>
          <a:off x="0" y="0"/>
          <a:ext cx="0" cy="0"/>
          <a:chOff x="0" y="0"/>
          <a:chExt cx="0" cy="0"/>
        </a:xfrm>
      </p:grpSpPr>
      <p:sp>
        <p:nvSpPr>
          <p:cNvPr id="841" name="Google Shape;841;p25"/>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ScopeCanvas</a:t>
            </a:r>
            <a:r>
              <a:rPr lang="en">
                <a:solidFill>
                  <a:schemeClr val="lt1"/>
                </a:solidFill>
              </a:rPr>
              <a:t>:</a:t>
            </a:r>
            <a:endParaRPr>
              <a:solidFill>
                <a:schemeClr val="lt1"/>
              </a:solidFill>
            </a:endParaRPr>
          </a:p>
        </p:txBody>
      </p:sp>
      <p:pic>
        <p:nvPicPr>
          <p:cNvPr id="842" name="Google Shape;842;p25"/>
          <p:cNvPicPr preferRelativeResize="0"/>
          <p:nvPr/>
        </p:nvPicPr>
        <p:blipFill rotWithShape="1">
          <a:blip r:embed="rId3">
            <a:alphaModFix/>
          </a:blip>
          <a:srcRect b="2723" l="0" r="0" t="0"/>
          <a:stretch/>
        </p:blipFill>
        <p:spPr>
          <a:xfrm>
            <a:off x="920725" y="889950"/>
            <a:ext cx="7978650" cy="39893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3" name="Shape 1513"/>
        <p:cNvGrpSpPr/>
        <p:nvPr/>
      </p:nvGrpSpPr>
      <p:grpSpPr>
        <a:xfrm>
          <a:off x="0" y="0"/>
          <a:ext cx="0" cy="0"/>
          <a:chOff x="0" y="0"/>
          <a:chExt cx="0" cy="0"/>
        </a:xfrm>
      </p:grpSpPr>
      <p:sp>
        <p:nvSpPr>
          <p:cNvPr id="1514" name="Google Shape;1514;p124"/>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User Testing - Usability Testing</a:t>
            </a:r>
            <a:endParaRPr>
              <a:solidFill>
                <a:schemeClr val="lt1"/>
              </a:solidFill>
            </a:endParaRPr>
          </a:p>
        </p:txBody>
      </p:sp>
      <p:pic>
        <p:nvPicPr>
          <p:cNvPr id="1515" name="Google Shape;1515;p124"/>
          <p:cNvPicPr preferRelativeResize="0"/>
          <p:nvPr/>
        </p:nvPicPr>
        <p:blipFill>
          <a:blip r:embed="rId3">
            <a:alphaModFix/>
          </a:blip>
          <a:stretch>
            <a:fillRect/>
          </a:stretch>
        </p:blipFill>
        <p:spPr>
          <a:xfrm>
            <a:off x="1981200" y="943975"/>
            <a:ext cx="5723091" cy="4047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6"/>
          <p:cNvSpPr txBox="1"/>
          <p:nvPr>
            <p:ph type="title"/>
          </p:nvPr>
        </p:nvSpPr>
        <p:spPr>
          <a:xfrm>
            <a:off x="829000" y="5267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User Stories</a:t>
            </a:r>
            <a:endParaRPr/>
          </a:p>
        </p:txBody>
      </p:sp>
      <p:sp>
        <p:nvSpPr>
          <p:cNvPr id="848" name="Google Shape;848;p26"/>
          <p:cNvSpPr txBox="1"/>
          <p:nvPr>
            <p:ph idx="1" type="body"/>
          </p:nvPr>
        </p:nvSpPr>
        <p:spPr>
          <a:xfrm>
            <a:off x="448000" y="1123950"/>
            <a:ext cx="7179900" cy="38628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Una técnica de metodología ágil, utilizada para describir los requisitos de un servicio digital desde la perspectiva del usuario. Detallan todos los elementos e interacción que permite la experiencia del usuario imaginada con una app móvil o sitio web. Así conectan el trabajo en equipo de diseño con el proceso de desarrollo tanto front como back end.</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¿Con quién se realiza?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realiza con los usuarios. Con la perspectiva de ellos.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¿Cuándo se usa?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Al inicio de un proceso de diseño porque se usa para propiciar la empatía del usuario y generar credibilidad hacia las metas de diseño las cuales están orientadas hacia las necesidades de los usuarios.</a:t>
            </a:r>
            <a:endParaRPr b="1" sz="1500"/>
          </a:p>
          <a:p>
            <a:pPr indent="0" lvl="0" marL="0" rtl="0" algn="l">
              <a:spcBef>
                <a:spcPts val="1000"/>
              </a:spcBef>
              <a:spcAft>
                <a:spcPts val="1000"/>
              </a:spcAft>
              <a:buClr>
                <a:schemeClr val="dk1"/>
              </a:buClr>
              <a:buSzPts val="1100"/>
              <a:buFont typeface="Arial"/>
              <a:buNone/>
            </a:pPr>
            <a:r>
              <a:t/>
            </a:r>
            <a:endParaRPr b="1" sz="1200"/>
          </a:p>
        </p:txBody>
      </p:sp>
      <p:sp>
        <p:nvSpPr>
          <p:cNvPr id="849" name="Google Shape;849;p2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3" name="Shape 853"/>
        <p:cNvGrpSpPr/>
        <p:nvPr/>
      </p:nvGrpSpPr>
      <p:grpSpPr>
        <a:xfrm>
          <a:off x="0" y="0"/>
          <a:ext cx="0" cy="0"/>
          <a:chOff x="0" y="0"/>
          <a:chExt cx="0" cy="0"/>
        </a:xfrm>
      </p:grpSpPr>
      <p:sp>
        <p:nvSpPr>
          <p:cNvPr id="854" name="Google Shape;854;p27"/>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User Stories</a:t>
            </a:r>
            <a:r>
              <a:rPr lang="en">
                <a:solidFill>
                  <a:schemeClr val="lt1"/>
                </a:solidFill>
              </a:rPr>
              <a:t>:</a:t>
            </a:r>
            <a:endParaRPr>
              <a:solidFill>
                <a:schemeClr val="lt1"/>
              </a:solidFill>
            </a:endParaRPr>
          </a:p>
        </p:txBody>
      </p:sp>
      <p:pic>
        <p:nvPicPr>
          <p:cNvPr id="855" name="Google Shape;855;p27"/>
          <p:cNvPicPr preferRelativeResize="0"/>
          <p:nvPr/>
        </p:nvPicPr>
        <p:blipFill>
          <a:blip r:embed="rId3">
            <a:alphaModFix/>
          </a:blip>
          <a:stretch>
            <a:fillRect/>
          </a:stretch>
        </p:blipFill>
        <p:spPr>
          <a:xfrm>
            <a:off x="1726925" y="840850"/>
            <a:ext cx="6252301" cy="415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8"/>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Empathy Mapping</a:t>
            </a:r>
            <a:endParaRPr/>
          </a:p>
        </p:txBody>
      </p:sp>
      <p:sp>
        <p:nvSpPr>
          <p:cNvPr id="861" name="Google Shape;861;p28"/>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Es un método para establecer un lenguaje común entre el equipo para entender y priorizar las necesidades de los usuarios. Una vez creado, nos debe de servir como fuente veraz a través del proyecto para protegernos de sesgos o asunciones sin fundamento.</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¿Con quién se realiza?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Con los usuarios de forma colaborativa.</a:t>
            </a:r>
            <a:endParaRPr sz="1500"/>
          </a:p>
          <a:p>
            <a:pPr indent="0" lvl="0" marL="0" rtl="0" algn="l">
              <a:lnSpc>
                <a:spcPct val="115000"/>
              </a:lnSpc>
              <a:spcBef>
                <a:spcPts val="1000"/>
              </a:spcBef>
              <a:spcAft>
                <a:spcPts val="0"/>
              </a:spcAft>
              <a:buClr>
                <a:schemeClr val="dk1"/>
              </a:buClr>
              <a:buSzPts val="1100"/>
              <a:buFont typeface="Arial"/>
              <a:buNone/>
            </a:pPr>
            <a:r>
              <a:rPr lang="en" sz="1500"/>
              <a:t>¿Cuándo se usa?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usa desde el inicio del proceso de diseño</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862" name="Google Shape;862;p2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29"/>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Empathy Mapping</a:t>
            </a:r>
            <a:endParaRPr/>
          </a:p>
        </p:txBody>
      </p:sp>
      <p:sp>
        <p:nvSpPr>
          <p:cNvPr id="868" name="Google Shape;868;p29"/>
          <p:cNvSpPr txBox="1"/>
          <p:nvPr>
            <p:ph idx="1" type="body"/>
          </p:nvPr>
        </p:nvSpPr>
        <p:spPr>
          <a:xfrm>
            <a:off x="448000" y="1384350"/>
            <a:ext cx="7179900" cy="23115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beneficios genera?</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Categorizar y hacer sentido de investigación cualitativa</a:t>
            </a:r>
            <a:endParaRPr sz="1500"/>
          </a:p>
          <a:p>
            <a:pPr indent="-323850" lvl="0" marL="457200" rtl="0" algn="l">
              <a:lnSpc>
                <a:spcPct val="115000"/>
              </a:lnSpc>
              <a:spcBef>
                <a:spcPts val="0"/>
              </a:spcBef>
              <a:spcAft>
                <a:spcPts val="0"/>
              </a:spcAft>
              <a:buSzPts val="1500"/>
              <a:buChar char="❖"/>
            </a:pPr>
            <a:r>
              <a:rPr lang="en" sz="1500"/>
              <a:t>Descubrir huecos en nuestro conocimiento actual e identificar los tipos de</a:t>
            </a:r>
            <a:endParaRPr sz="1500"/>
          </a:p>
          <a:p>
            <a:pPr indent="-323850" lvl="0" marL="457200" rtl="0" algn="l">
              <a:lnSpc>
                <a:spcPct val="115000"/>
              </a:lnSpc>
              <a:spcBef>
                <a:spcPts val="0"/>
              </a:spcBef>
              <a:spcAft>
                <a:spcPts val="0"/>
              </a:spcAft>
              <a:buSzPts val="1500"/>
              <a:buChar char="❖"/>
            </a:pPr>
            <a:r>
              <a:rPr lang="en" sz="1500"/>
              <a:t>investigación que necesitamos. Un buen empathy map nos indica qué</a:t>
            </a:r>
            <a:endParaRPr sz="1500"/>
          </a:p>
          <a:p>
            <a:pPr indent="-323850" lvl="0" marL="457200" rtl="0" algn="l">
              <a:lnSpc>
                <a:spcPct val="115000"/>
              </a:lnSpc>
              <a:spcBef>
                <a:spcPts val="0"/>
              </a:spcBef>
              <a:spcAft>
                <a:spcPts val="0"/>
              </a:spcAft>
              <a:buSzPts val="1500"/>
              <a:buChar char="❖"/>
            </a:pPr>
            <a:r>
              <a:rPr lang="en" sz="1500"/>
              <a:t>investigación debemos hacer.</a:t>
            </a:r>
            <a:endParaRPr sz="1500"/>
          </a:p>
          <a:p>
            <a:pPr indent="-323850" lvl="0" marL="457200" rtl="0" algn="l">
              <a:lnSpc>
                <a:spcPct val="115000"/>
              </a:lnSpc>
              <a:spcBef>
                <a:spcPts val="0"/>
              </a:spcBef>
              <a:spcAft>
                <a:spcPts val="0"/>
              </a:spcAft>
              <a:buSzPts val="1500"/>
              <a:buChar char="❖"/>
            </a:pPr>
            <a:r>
              <a:rPr lang="en" sz="1500"/>
              <a:t>Crear personas al alinear y al agrupar usuarios individuales.</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869" name="Google Shape;869;p2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3" name="Shape 873"/>
        <p:cNvGrpSpPr/>
        <p:nvPr/>
      </p:nvGrpSpPr>
      <p:grpSpPr>
        <a:xfrm>
          <a:off x="0" y="0"/>
          <a:ext cx="0" cy="0"/>
          <a:chOff x="0" y="0"/>
          <a:chExt cx="0" cy="0"/>
        </a:xfrm>
      </p:grpSpPr>
      <p:sp>
        <p:nvSpPr>
          <p:cNvPr id="874" name="Google Shape;874;p30"/>
          <p:cNvSpPr txBox="1"/>
          <p:nvPr>
            <p:ph idx="4294967295" type="title"/>
          </p:nvPr>
        </p:nvSpPr>
        <p:spPr>
          <a:xfrm>
            <a:off x="950300" y="331075"/>
            <a:ext cx="2123100" cy="117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Empathy Mapping</a:t>
            </a:r>
            <a:r>
              <a:rPr lang="en">
                <a:solidFill>
                  <a:schemeClr val="lt1"/>
                </a:solidFill>
              </a:rPr>
              <a:t>:</a:t>
            </a:r>
            <a:endParaRPr>
              <a:solidFill>
                <a:schemeClr val="lt1"/>
              </a:solidFill>
            </a:endParaRPr>
          </a:p>
        </p:txBody>
      </p:sp>
      <p:pic>
        <p:nvPicPr>
          <p:cNvPr id="875" name="Google Shape;875;p30"/>
          <p:cNvPicPr preferRelativeResize="0"/>
          <p:nvPr/>
        </p:nvPicPr>
        <p:blipFill>
          <a:blip r:embed="rId3">
            <a:alphaModFix/>
          </a:blip>
          <a:stretch>
            <a:fillRect/>
          </a:stretch>
        </p:blipFill>
        <p:spPr>
          <a:xfrm>
            <a:off x="3939200" y="152400"/>
            <a:ext cx="4866089"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31"/>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Personas</a:t>
            </a:r>
            <a:endParaRPr/>
          </a:p>
        </p:txBody>
      </p:sp>
      <p:sp>
        <p:nvSpPr>
          <p:cNvPr id="881" name="Google Shape;881;p31"/>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 arquetipo de nuestra persona usuaria promedio. Es la representación  comportamental, cognitiva y emocional del status de la persona usuaria de nuestro</a:t>
            </a:r>
            <a:endParaRPr sz="1500"/>
          </a:p>
          <a:p>
            <a:pPr indent="0" lvl="0" marL="0" rtl="0" algn="l">
              <a:lnSpc>
                <a:spcPct val="115000"/>
              </a:lnSpc>
              <a:spcBef>
                <a:spcPts val="1000"/>
              </a:spcBef>
              <a:spcAft>
                <a:spcPts val="0"/>
              </a:spcAft>
              <a:buNone/>
            </a:pPr>
            <a:r>
              <a:rPr lang="en" sz="1500"/>
              <a:t>producto o servicio digital.</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¿Con quién se realiza?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Con el tipo de usuarios al cual va dirigido el proyecto.</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¿Cuándo se usa?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usa desde el inicio del proceso de diseño para entender las motivaciones basadas en sus conductas y actitudes.</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882" name="Google Shape;882;p3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86" name="Shape 886"/>
        <p:cNvGrpSpPr/>
        <p:nvPr/>
      </p:nvGrpSpPr>
      <p:grpSpPr>
        <a:xfrm>
          <a:off x="0" y="0"/>
          <a:ext cx="0" cy="0"/>
          <a:chOff x="0" y="0"/>
          <a:chExt cx="0" cy="0"/>
        </a:xfrm>
      </p:grpSpPr>
      <p:sp>
        <p:nvSpPr>
          <p:cNvPr id="887" name="Google Shape;887;p32"/>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a:t>
            </a:r>
            <a:r>
              <a:rPr lang="en">
                <a:solidFill>
                  <a:schemeClr val="lt1"/>
                </a:solidFill>
              </a:rPr>
              <a:t> Personas:</a:t>
            </a:r>
            <a:endParaRPr/>
          </a:p>
          <a:p>
            <a:pPr indent="0" lvl="0" marL="0" rtl="0" algn="l">
              <a:spcBef>
                <a:spcPts val="0"/>
              </a:spcBef>
              <a:spcAft>
                <a:spcPts val="0"/>
              </a:spcAft>
              <a:buNone/>
            </a:pPr>
            <a:r>
              <a:t/>
            </a:r>
            <a:endParaRPr>
              <a:solidFill>
                <a:schemeClr val="lt1"/>
              </a:solidFill>
            </a:endParaRPr>
          </a:p>
        </p:txBody>
      </p:sp>
      <p:pic>
        <p:nvPicPr>
          <p:cNvPr id="888" name="Google Shape;888;p32"/>
          <p:cNvPicPr preferRelativeResize="0"/>
          <p:nvPr/>
        </p:nvPicPr>
        <p:blipFill>
          <a:blip r:embed="rId3">
            <a:alphaModFix/>
          </a:blip>
          <a:stretch>
            <a:fillRect/>
          </a:stretch>
        </p:blipFill>
        <p:spPr>
          <a:xfrm>
            <a:off x="1137975" y="867775"/>
            <a:ext cx="7704352" cy="4047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3"/>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Customer Journey Mapping</a:t>
            </a:r>
            <a:endParaRPr/>
          </a:p>
        </p:txBody>
      </p:sp>
      <p:sp>
        <p:nvSpPr>
          <p:cNvPr id="894" name="Google Shape;894;p33"/>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visualización del proceso que realiza una persona para lograr una meta u objetivo específico en un negocio o producto. Se utiliza para entender y analizar las necesidades y dolores de los clientes o usuario.</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utiliza para alinear la visión externa e interna, es decir la visión emocional y racional de un cliente con la marca es su distintas formas de interacción y para definir la experiencia de los clientes y así poder ir mejorando los puntos de fuga.</a:t>
            </a:r>
            <a:endParaRPr b="1"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895" name="Google Shape;895;p3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6"/>
          <p:cNvSpPr txBox="1"/>
          <p:nvPr>
            <p:ph idx="4294967295" type="title"/>
          </p:nvPr>
        </p:nvSpPr>
        <p:spPr>
          <a:xfrm>
            <a:off x="855300" y="249075"/>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Introducción</a:t>
            </a:r>
            <a:endParaRPr sz="2000"/>
          </a:p>
        </p:txBody>
      </p:sp>
      <p:sp>
        <p:nvSpPr>
          <p:cNvPr id="774" name="Google Shape;774;p1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75" name="Google Shape;775;p16"/>
          <p:cNvSpPr txBox="1"/>
          <p:nvPr>
            <p:ph idx="4294967295" type="body"/>
          </p:nvPr>
        </p:nvSpPr>
        <p:spPr>
          <a:xfrm>
            <a:off x="448000" y="823350"/>
            <a:ext cx="8217000" cy="41670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rPr lang="en" sz="1500"/>
              <a:t>El siguientes portafolio consiste en una recopilación de todos los métodos de investigación ux, vistos en todo el curso de m</a:t>
            </a:r>
            <a:r>
              <a:rPr lang="en" sz="1500"/>
              <a:t>étodos de investigación aplicados a la experiencia de usuario.</a:t>
            </a:r>
            <a:endParaRPr sz="1500"/>
          </a:p>
          <a:p>
            <a:pPr indent="0" lvl="0" marL="457200" rtl="0" algn="l">
              <a:lnSpc>
                <a:spcPct val="115000"/>
              </a:lnSpc>
              <a:spcBef>
                <a:spcPts val="3600"/>
              </a:spcBef>
              <a:spcAft>
                <a:spcPts val="0"/>
              </a:spcAft>
              <a:buNone/>
            </a:pPr>
            <a:r>
              <a:rPr lang="en" sz="1500"/>
              <a:t>Esto tiene como importancia tener un portafolio  para poder tener una fuente en dónde encontrar los 21 métodos y así poder tenerlos a la mano para nuestra vida laboral. Además el crearlo nos funciona para repasar y tratar de transportar toda esta información a nuestra memoria a largo plazo para un futuro generar proyectos con un rango de usabilidad alta. De esta forma logramos ser profesionales que se preocupan por la experiencia que nuestros usuarios van a absorber. </a:t>
            </a:r>
            <a:endParaRPr sz="1500"/>
          </a:p>
          <a:p>
            <a:pPr indent="0" lvl="0" marL="457200" rtl="0" algn="l">
              <a:lnSpc>
                <a:spcPct val="115000"/>
              </a:lnSpc>
              <a:spcBef>
                <a:spcPts val="3600"/>
              </a:spcBef>
              <a:spcAft>
                <a:spcPts val="0"/>
              </a:spcAft>
              <a:buNone/>
            </a:pPr>
            <a:r>
              <a:rPr lang="en" sz="1500"/>
              <a:t>En el presente trabajo encontrarás cada uno de los 21 métodos. El cuál explica qué es, para qué se puede utilizar, el procedimiento y un ejemplo donde se aplica el respectivo método. Algunos de ellos tienen incluido algunos tips y notas que merecen tener para dejar mucho más claro el procedimiento.</a:t>
            </a:r>
            <a:endParaRPr sz="1500"/>
          </a:p>
          <a:p>
            <a:pPr indent="0" lvl="0" marL="457200" rtl="0" algn="l">
              <a:lnSpc>
                <a:spcPct val="115000"/>
              </a:lnSpc>
              <a:spcBef>
                <a:spcPts val="3600"/>
              </a:spcBef>
              <a:spcAft>
                <a:spcPts val="0"/>
              </a:spcAft>
              <a:buNone/>
            </a:pPr>
            <a:r>
              <a:t/>
            </a:r>
            <a:endParaRPr sz="1500"/>
          </a:p>
          <a:p>
            <a:pPr indent="0" lvl="0" marL="457200" rtl="0" algn="l">
              <a:lnSpc>
                <a:spcPct val="115000"/>
              </a:lnSpc>
              <a:spcBef>
                <a:spcPts val="3600"/>
              </a:spcBef>
              <a:spcAft>
                <a:spcPts val="0"/>
              </a:spcAft>
              <a:buNone/>
            </a:pPr>
            <a:r>
              <a:t/>
            </a:r>
            <a:endParaRPr sz="1300">
              <a:solidFill>
                <a:srgbClr val="555555"/>
              </a:solidFill>
              <a:highlight>
                <a:srgbClr val="FFFFFF"/>
              </a:highlight>
              <a:latin typeface="Arial"/>
              <a:ea typeface="Arial"/>
              <a:cs typeface="Arial"/>
              <a:sym typeface="Arial"/>
            </a:endParaRPr>
          </a:p>
          <a:p>
            <a:pPr indent="0" lvl="0" marL="0" rtl="0" algn="l">
              <a:lnSpc>
                <a:spcPct val="115000"/>
              </a:lnSpc>
              <a:spcBef>
                <a:spcPts val="36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3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a:t>
            </a:r>
            <a:r>
              <a:rPr lang="en"/>
              <a:t>roceso del CJM</a:t>
            </a:r>
            <a:endParaRPr/>
          </a:p>
        </p:txBody>
      </p:sp>
      <p:sp>
        <p:nvSpPr>
          <p:cNvPr id="901" name="Google Shape;901;p34"/>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t>  Este tiene 5 pasos:</a:t>
            </a:r>
            <a:endParaRPr sz="1500"/>
          </a:p>
          <a:p>
            <a:pPr indent="-342900" lvl="0" marL="457200" rtl="0" algn="l">
              <a:lnSpc>
                <a:spcPct val="115000"/>
              </a:lnSpc>
              <a:spcBef>
                <a:spcPts val="1000"/>
              </a:spcBef>
              <a:spcAft>
                <a:spcPts val="0"/>
              </a:spcAft>
              <a:buSzPts val="1800"/>
              <a:buAutoNum type="arabicPeriod"/>
            </a:pPr>
            <a:r>
              <a:rPr b="1" lang="en" sz="1500">
                <a:latin typeface="Nunito"/>
                <a:ea typeface="Nunito"/>
                <a:cs typeface="Nunito"/>
                <a:sym typeface="Nunito"/>
              </a:rPr>
              <a:t>Aliados y aspiraciones:</a:t>
            </a:r>
            <a:r>
              <a:rPr lang="en" sz="1500"/>
              <a:t> Se define el alcance y metas</a:t>
            </a:r>
            <a:endParaRPr sz="1500"/>
          </a:p>
          <a:p>
            <a:pPr indent="-342900" lvl="0" marL="457200" rtl="0" algn="l">
              <a:lnSpc>
                <a:spcPct val="115000"/>
              </a:lnSpc>
              <a:spcBef>
                <a:spcPts val="0"/>
              </a:spcBef>
              <a:spcAft>
                <a:spcPts val="0"/>
              </a:spcAft>
              <a:buSzPts val="1800"/>
              <a:buAutoNum type="arabicPeriod"/>
            </a:pPr>
            <a:r>
              <a:rPr b="1" lang="en" sz="1500">
                <a:latin typeface="Nunito"/>
                <a:ea typeface="Nunito"/>
                <a:cs typeface="Nunito"/>
                <a:sym typeface="Nunito"/>
              </a:rPr>
              <a:t>Investigación interna:</a:t>
            </a:r>
            <a:r>
              <a:rPr lang="en" sz="1500"/>
              <a:t> Se recopila investigaciones existentes y se realiza entrevistas internas con los interesados</a:t>
            </a:r>
            <a:endParaRPr sz="1500"/>
          </a:p>
          <a:p>
            <a:pPr indent="-342900" lvl="0" marL="457200" rtl="0" algn="l">
              <a:lnSpc>
                <a:spcPct val="115000"/>
              </a:lnSpc>
              <a:spcBef>
                <a:spcPts val="0"/>
              </a:spcBef>
              <a:spcAft>
                <a:spcPts val="0"/>
              </a:spcAft>
              <a:buSzPts val="1800"/>
              <a:buAutoNum type="arabicPeriod"/>
            </a:pPr>
            <a:r>
              <a:rPr b="1" lang="en" sz="1500">
                <a:latin typeface="Nunito"/>
                <a:ea typeface="Nunito"/>
                <a:cs typeface="Nunito"/>
                <a:sym typeface="Nunito"/>
              </a:rPr>
              <a:t>Assumption formulation: </a:t>
            </a:r>
            <a:r>
              <a:rPr lang="en" sz="1500"/>
              <a:t>Sintetizar ideas internas y crea un borrador de marco</a:t>
            </a:r>
            <a:endParaRPr sz="1500"/>
          </a:p>
          <a:p>
            <a:pPr indent="-342900" lvl="0" marL="457200" rtl="0" algn="l">
              <a:lnSpc>
                <a:spcPct val="115000"/>
              </a:lnSpc>
              <a:spcBef>
                <a:spcPts val="0"/>
              </a:spcBef>
              <a:spcAft>
                <a:spcPts val="0"/>
              </a:spcAft>
              <a:buSzPts val="1800"/>
              <a:buAutoNum type="arabicPeriod"/>
            </a:pPr>
            <a:r>
              <a:rPr b="1" lang="en" sz="1500">
                <a:latin typeface="Nunito"/>
                <a:ea typeface="Nunito"/>
                <a:cs typeface="Nunito"/>
                <a:sym typeface="Nunito"/>
              </a:rPr>
              <a:t>Investigación externa:</a:t>
            </a:r>
            <a:r>
              <a:rPr lang="en" sz="1500"/>
              <a:t> Se usa el borrador del marco para dar forma a la investigación externa y realiza investigación cualitativa, primaria</a:t>
            </a:r>
            <a:endParaRPr sz="1500"/>
          </a:p>
          <a:p>
            <a:pPr indent="-342900" lvl="0" marL="457200" rtl="0" algn="l">
              <a:lnSpc>
                <a:spcPct val="115000"/>
              </a:lnSpc>
              <a:spcBef>
                <a:spcPts val="0"/>
              </a:spcBef>
              <a:spcAft>
                <a:spcPts val="0"/>
              </a:spcAft>
              <a:buSzPts val="1800"/>
              <a:buAutoNum type="arabicPeriod"/>
            </a:pPr>
            <a:r>
              <a:rPr b="1" lang="en" sz="1500">
                <a:latin typeface="Nunito"/>
                <a:ea typeface="Nunito"/>
                <a:cs typeface="Nunito"/>
                <a:sym typeface="Nunito"/>
              </a:rPr>
              <a:t>Visualización narrativa: </a:t>
            </a:r>
            <a:r>
              <a:rPr lang="en" sz="1500"/>
              <a:t>Planifiquen colectivamente una narrativa visual que comparta la historia de su investigación y úselo para impulsar el cambio</a:t>
            </a:r>
            <a:endParaRPr/>
          </a:p>
          <a:p>
            <a:pPr indent="0" lvl="0" marL="914400" rtl="0" algn="l">
              <a:spcBef>
                <a:spcPts val="1000"/>
              </a:spcBef>
              <a:spcAft>
                <a:spcPts val="1000"/>
              </a:spcAft>
              <a:buNone/>
            </a:pPr>
            <a:r>
              <a:t/>
            </a:r>
            <a:endParaRPr/>
          </a:p>
        </p:txBody>
      </p:sp>
      <p:sp>
        <p:nvSpPr>
          <p:cNvPr id="902" name="Google Shape;902;p3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6" name="Shape 906"/>
        <p:cNvGrpSpPr/>
        <p:nvPr/>
      </p:nvGrpSpPr>
      <p:grpSpPr>
        <a:xfrm>
          <a:off x="0" y="0"/>
          <a:ext cx="0" cy="0"/>
          <a:chOff x="0" y="0"/>
          <a:chExt cx="0" cy="0"/>
        </a:xfrm>
      </p:grpSpPr>
      <p:sp>
        <p:nvSpPr>
          <p:cNvPr id="907" name="Google Shape;907;p35"/>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a:t>
            </a:r>
            <a:r>
              <a:rPr lang="en">
                <a:solidFill>
                  <a:schemeClr val="lt1"/>
                </a:solidFill>
              </a:rPr>
              <a:t> Customer Journey Mapping</a:t>
            </a:r>
            <a:r>
              <a:rPr lang="en">
                <a:solidFill>
                  <a:schemeClr val="lt1"/>
                </a:solidFill>
              </a:rPr>
              <a:t>:</a:t>
            </a:r>
            <a:endParaRPr>
              <a:solidFill>
                <a:schemeClr val="lt1"/>
              </a:solidFill>
            </a:endParaRPr>
          </a:p>
        </p:txBody>
      </p:sp>
      <p:pic>
        <p:nvPicPr>
          <p:cNvPr id="908" name="Google Shape;908;p35"/>
          <p:cNvPicPr preferRelativeResize="0"/>
          <p:nvPr/>
        </p:nvPicPr>
        <p:blipFill>
          <a:blip r:embed="rId3">
            <a:alphaModFix/>
          </a:blip>
          <a:stretch>
            <a:fillRect/>
          </a:stretch>
        </p:blipFill>
        <p:spPr>
          <a:xfrm>
            <a:off x="1156800" y="867775"/>
            <a:ext cx="7846238" cy="404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6"/>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Service Blueprint</a:t>
            </a:r>
            <a:endParaRPr/>
          </a:p>
        </p:txBody>
      </p:sp>
      <p:sp>
        <p:nvSpPr>
          <p:cNvPr id="914" name="Google Shape;914;p36"/>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actividad para planificar y organizar los recursos de la organización para mejorar directamente la experiencia de los trabajadores e indirectamente la experiencia del cliente.</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Para encontrar debilidades.</a:t>
            </a:r>
            <a:endParaRPr sz="1500"/>
          </a:p>
          <a:p>
            <a:pPr indent="-323850" lvl="0" marL="457200" rtl="0" algn="l">
              <a:lnSpc>
                <a:spcPct val="115000"/>
              </a:lnSpc>
              <a:spcBef>
                <a:spcPts val="0"/>
              </a:spcBef>
              <a:spcAft>
                <a:spcPts val="0"/>
              </a:spcAft>
              <a:buSzPts val="1500"/>
              <a:buChar char="❖"/>
            </a:pPr>
            <a:r>
              <a:rPr lang="en" sz="1500"/>
              <a:t>Para encontrar oportunidades para optimizar las cosas.</a:t>
            </a:r>
            <a:endParaRPr sz="1500"/>
          </a:p>
          <a:p>
            <a:pPr indent="-323850" lvl="0" marL="457200" rtl="0" algn="l">
              <a:lnSpc>
                <a:spcPct val="115000"/>
              </a:lnSpc>
              <a:spcBef>
                <a:spcPts val="0"/>
              </a:spcBef>
              <a:spcAft>
                <a:spcPts val="0"/>
              </a:spcAft>
              <a:buSzPts val="1500"/>
              <a:buChar char="❖"/>
            </a:pPr>
            <a:r>
              <a:rPr lang="en" sz="1500"/>
              <a:t>Se visualiza la interdisciplinariedad de los procesos.</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915" name="Google Shape;915;p3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37"/>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Service Blueprint</a:t>
            </a:r>
            <a:endParaRPr/>
          </a:p>
        </p:txBody>
      </p:sp>
      <p:sp>
        <p:nvSpPr>
          <p:cNvPr id="921" name="Google Shape;921;p37"/>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t>  Este tiene 4 pasos:</a:t>
            </a:r>
            <a:endParaRPr sz="1500"/>
          </a:p>
          <a:p>
            <a:pPr indent="-342900" lvl="0" marL="457200" rtl="0" algn="l">
              <a:lnSpc>
                <a:spcPct val="115000"/>
              </a:lnSpc>
              <a:spcBef>
                <a:spcPts val="1000"/>
              </a:spcBef>
              <a:spcAft>
                <a:spcPts val="0"/>
              </a:spcAft>
              <a:buSzPts val="1800"/>
              <a:buAutoNum type="arabicPeriod"/>
            </a:pPr>
            <a:r>
              <a:rPr lang="en" sz="1500"/>
              <a:t>Las acciones del cliente</a:t>
            </a:r>
            <a:endParaRPr sz="1500"/>
          </a:p>
          <a:p>
            <a:pPr indent="-342900" lvl="0" marL="457200" rtl="0" algn="l">
              <a:lnSpc>
                <a:spcPct val="115000"/>
              </a:lnSpc>
              <a:spcBef>
                <a:spcPts val="0"/>
              </a:spcBef>
              <a:spcAft>
                <a:spcPts val="0"/>
              </a:spcAft>
              <a:buSzPts val="1800"/>
              <a:buAutoNum type="arabicPeriod"/>
            </a:pPr>
            <a:r>
              <a:rPr lang="en" sz="1500"/>
              <a:t>Acciones del frente del escenario también llamado Frontstage actions</a:t>
            </a:r>
            <a:endParaRPr sz="1500"/>
          </a:p>
          <a:p>
            <a:pPr indent="-342900" lvl="0" marL="457200" rtl="0" algn="l">
              <a:lnSpc>
                <a:spcPct val="115000"/>
              </a:lnSpc>
              <a:spcBef>
                <a:spcPts val="0"/>
              </a:spcBef>
              <a:spcAft>
                <a:spcPts val="0"/>
              </a:spcAft>
              <a:buSzPts val="1800"/>
              <a:buAutoNum type="arabicPeriod"/>
            </a:pPr>
            <a:r>
              <a:rPr lang="en" sz="1500"/>
              <a:t>Acciones de atrás del escenario Backstage actions</a:t>
            </a:r>
            <a:endParaRPr sz="1500"/>
          </a:p>
          <a:p>
            <a:pPr indent="-342900" lvl="0" marL="457200" rtl="0" algn="l">
              <a:lnSpc>
                <a:spcPct val="115000"/>
              </a:lnSpc>
              <a:spcBef>
                <a:spcPts val="0"/>
              </a:spcBef>
              <a:spcAft>
                <a:spcPts val="0"/>
              </a:spcAft>
              <a:buSzPts val="1800"/>
              <a:buAutoNum type="arabicPeriod"/>
            </a:pPr>
            <a:r>
              <a:rPr lang="en" sz="1500"/>
              <a:t>Procesos</a:t>
            </a:r>
            <a:endParaRPr sz="1500"/>
          </a:p>
          <a:p>
            <a:pPr indent="-342900" lvl="1" marL="914400" rtl="0" algn="l">
              <a:lnSpc>
                <a:spcPct val="115000"/>
              </a:lnSpc>
              <a:spcBef>
                <a:spcPts val="0"/>
              </a:spcBef>
              <a:spcAft>
                <a:spcPts val="0"/>
              </a:spcAft>
              <a:buSzPts val="1800"/>
              <a:buAutoNum type="alphaLcPeriod"/>
            </a:pPr>
            <a:r>
              <a:rPr lang="en" sz="1500"/>
              <a:t>Línea de interacción</a:t>
            </a:r>
            <a:endParaRPr sz="1500"/>
          </a:p>
          <a:p>
            <a:pPr indent="-342900" lvl="1" marL="914400" rtl="0" algn="l">
              <a:lnSpc>
                <a:spcPct val="115000"/>
              </a:lnSpc>
              <a:spcBef>
                <a:spcPts val="0"/>
              </a:spcBef>
              <a:spcAft>
                <a:spcPts val="0"/>
              </a:spcAft>
              <a:buSzPts val="1800"/>
              <a:buAutoNum type="alphaLcPeriod"/>
            </a:pPr>
            <a:r>
              <a:rPr lang="en" sz="1500"/>
              <a:t>Línea de visibilidad</a:t>
            </a:r>
            <a:endParaRPr sz="1500"/>
          </a:p>
          <a:p>
            <a:pPr indent="-342900" lvl="1" marL="914400" rtl="0" algn="l">
              <a:lnSpc>
                <a:spcPct val="115000"/>
              </a:lnSpc>
              <a:spcBef>
                <a:spcPts val="0"/>
              </a:spcBef>
              <a:spcAft>
                <a:spcPts val="0"/>
              </a:spcAft>
              <a:buSzPts val="1800"/>
              <a:buAutoNum type="alphaLcPeriod"/>
            </a:pPr>
            <a:r>
              <a:rPr lang="en" sz="1500"/>
              <a:t>Línea de interacción interna</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rPr lang="en" sz="1500"/>
              <a:t>En las siguientes diapositivas se explicará paso por paso. </a:t>
            </a:r>
            <a:endParaRPr b="1">
              <a:solidFill>
                <a:srgbClr val="6AA84F"/>
              </a:solidFill>
              <a:latin typeface="Nunito"/>
              <a:ea typeface="Nunito"/>
              <a:cs typeface="Nunito"/>
              <a:sym typeface="Nunito"/>
            </a:endParaRPr>
          </a:p>
          <a:p>
            <a:pPr indent="0" lvl="0" marL="914400" rtl="0" algn="l">
              <a:spcBef>
                <a:spcPts val="1000"/>
              </a:spcBef>
              <a:spcAft>
                <a:spcPts val="1000"/>
              </a:spcAft>
              <a:buNone/>
            </a:pPr>
            <a:r>
              <a:t/>
            </a:r>
            <a:endParaRPr/>
          </a:p>
        </p:txBody>
      </p:sp>
      <p:sp>
        <p:nvSpPr>
          <p:cNvPr id="922" name="Google Shape;922;p3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8"/>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Service Blueprint</a:t>
            </a:r>
            <a:endParaRPr/>
          </a:p>
        </p:txBody>
      </p:sp>
      <p:sp>
        <p:nvSpPr>
          <p:cNvPr id="928" name="Google Shape;928;p38"/>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AutoNum type="arabicPeriod"/>
            </a:pPr>
            <a:r>
              <a:rPr lang="en" sz="1500"/>
              <a:t>Las acciones del cliente</a:t>
            </a:r>
            <a:endParaRPr sz="1500"/>
          </a:p>
          <a:p>
            <a:pPr indent="0" lvl="0" marL="45720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rPr lang="en" sz="1500"/>
              <a:t>Se tiene que registrar los pasos, actividades e interacciones que realiza el usuario mientras interactúa con un servicio para una meta específica.</a:t>
            </a:r>
            <a:endParaRPr/>
          </a:p>
          <a:p>
            <a:pPr indent="0" lvl="0" marL="0" rtl="0" algn="l">
              <a:spcBef>
                <a:spcPts val="1000"/>
              </a:spcBef>
              <a:spcAft>
                <a:spcPts val="0"/>
              </a:spcAft>
              <a:buNone/>
            </a:pPr>
            <a:r>
              <a:t/>
            </a:r>
            <a:endParaRPr/>
          </a:p>
          <a:p>
            <a:pPr indent="0" lvl="0" marL="914400" rtl="0" algn="l">
              <a:spcBef>
                <a:spcPts val="1000"/>
              </a:spcBef>
              <a:spcAft>
                <a:spcPts val="1000"/>
              </a:spcAft>
              <a:buNone/>
            </a:pPr>
            <a:r>
              <a:t/>
            </a:r>
            <a:endParaRPr/>
          </a:p>
        </p:txBody>
      </p:sp>
      <p:sp>
        <p:nvSpPr>
          <p:cNvPr id="929" name="Google Shape;929;p3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Service Blueprint</a:t>
            </a:r>
            <a:endParaRPr/>
          </a:p>
        </p:txBody>
      </p:sp>
      <p:sp>
        <p:nvSpPr>
          <p:cNvPr id="935" name="Google Shape;935;p39"/>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 2. </a:t>
            </a:r>
            <a:r>
              <a:rPr lang="en" sz="1500"/>
              <a:t>Acciones del frente del escenario también llamado Frontstage actions</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rPr lang="en" sz="1500"/>
              <a:t>Estas son las acciones que ocurren a vista del usuario. Estas acciones pueden ser de dos tipos. Humano - humano o humano - computador. En sí son las acciones y pasos de las actividades con los que tiene contacto el usuario con la organización.</a:t>
            </a:r>
            <a:endParaRPr/>
          </a:p>
          <a:p>
            <a:pPr indent="0" lvl="0" marL="0" rtl="0" algn="l">
              <a:spcBef>
                <a:spcPts val="1000"/>
              </a:spcBef>
              <a:spcAft>
                <a:spcPts val="0"/>
              </a:spcAft>
              <a:buNone/>
            </a:pPr>
            <a:r>
              <a:rPr lang="en"/>
              <a:t>       </a:t>
            </a:r>
            <a:endParaRPr/>
          </a:p>
          <a:p>
            <a:pPr indent="0" lvl="0" marL="0" rtl="0" algn="l">
              <a:spcBef>
                <a:spcPts val="1000"/>
              </a:spcBef>
              <a:spcAft>
                <a:spcPts val="0"/>
              </a:spcAft>
              <a:buNone/>
            </a:pPr>
            <a:r>
              <a:t/>
            </a:r>
            <a:endParaRPr/>
          </a:p>
          <a:p>
            <a:pPr indent="0" lvl="0" marL="914400" rtl="0" algn="l">
              <a:spcBef>
                <a:spcPts val="1000"/>
              </a:spcBef>
              <a:spcAft>
                <a:spcPts val="1000"/>
              </a:spcAft>
              <a:buNone/>
            </a:pPr>
            <a:r>
              <a:t/>
            </a:r>
            <a:endParaRPr/>
          </a:p>
        </p:txBody>
      </p:sp>
      <p:sp>
        <p:nvSpPr>
          <p:cNvPr id="936" name="Google Shape;936;p3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Service Blueprint</a:t>
            </a:r>
            <a:endParaRPr/>
          </a:p>
        </p:txBody>
      </p:sp>
      <p:sp>
        <p:nvSpPr>
          <p:cNvPr id="942" name="Google Shape;942;p40"/>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3. </a:t>
            </a:r>
            <a:r>
              <a:rPr lang="en" sz="1500"/>
              <a:t>Acciones de atrás del escenario Backstage actions</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rPr lang="en" sz="1500"/>
              <a:t>Son los pasos y actividades que suceden “detrás de escenas” para así apoyar lo que sucede en el escenario. Estas acciones son realizadas por trabajadores que no son visibles al usuario.</a:t>
            </a:r>
            <a:endParaRPr/>
          </a:p>
          <a:p>
            <a:pPr indent="0" lvl="0" marL="0" rtl="0" algn="l">
              <a:spcBef>
                <a:spcPts val="1000"/>
              </a:spcBef>
              <a:spcAft>
                <a:spcPts val="0"/>
              </a:spcAft>
              <a:buNone/>
            </a:pPr>
            <a:r>
              <a:t/>
            </a:r>
            <a:endParaRPr/>
          </a:p>
          <a:p>
            <a:pPr indent="0" lvl="0" marL="914400" rtl="0" algn="l">
              <a:spcBef>
                <a:spcPts val="1000"/>
              </a:spcBef>
              <a:spcAft>
                <a:spcPts val="1000"/>
              </a:spcAft>
              <a:buNone/>
            </a:pPr>
            <a:r>
              <a:t/>
            </a:r>
            <a:endParaRPr/>
          </a:p>
        </p:txBody>
      </p:sp>
      <p:sp>
        <p:nvSpPr>
          <p:cNvPr id="943" name="Google Shape;943;p4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41"/>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Service Blueprint</a:t>
            </a:r>
            <a:endParaRPr/>
          </a:p>
        </p:txBody>
      </p:sp>
      <p:sp>
        <p:nvSpPr>
          <p:cNvPr id="949" name="Google Shape;949;p41"/>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4. </a:t>
            </a:r>
            <a:r>
              <a:rPr lang="en" sz="1500"/>
              <a:t>Procesos</a:t>
            </a:r>
            <a:endParaRPr sz="1500"/>
          </a:p>
          <a:p>
            <a:pPr indent="0" lvl="0" marL="0" rtl="0" algn="l">
              <a:lnSpc>
                <a:spcPct val="115000"/>
              </a:lnSpc>
              <a:spcBef>
                <a:spcPts val="1000"/>
              </a:spcBef>
              <a:spcAft>
                <a:spcPts val="0"/>
              </a:spcAft>
              <a:buNone/>
            </a:pPr>
            <a:r>
              <a:rPr lang="en" sz="1500"/>
              <a:t>Son pasos internos e interacciones que apoyan a los trabajadores a entregar el servicio.</a:t>
            </a:r>
            <a:endParaRPr sz="1500"/>
          </a:p>
          <a:p>
            <a:pPr indent="-342900" lvl="1" marL="914400" rtl="0" algn="l">
              <a:lnSpc>
                <a:spcPct val="115000"/>
              </a:lnSpc>
              <a:spcBef>
                <a:spcPts val="1000"/>
              </a:spcBef>
              <a:spcAft>
                <a:spcPts val="0"/>
              </a:spcAft>
              <a:buSzPts val="1800"/>
              <a:buAutoNum type="alphaLcPeriod"/>
            </a:pPr>
            <a:r>
              <a:rPr lang="en" sz="1500"/>
              <a:t>Línea de interacción: Es la línea que separa las interacciones directas entre cliente y la organización</a:t>
            </a:r>
            <a:endParaRPr sz="1500"/>
          </a:p>
          <a:p>
            <a:pPr indent="-342900" lvl="1" marL="914400" rtl="0" algn="l">
              <a:lnSpc>
                <a:spcPct val="115000"/>
              </a:lnSpc>
              <a:spcBef>
                <a:spcPts val="0"/>
              </a:spcBef>
              <a:spcAft>
                <a:spcPts val="0"/>
              </a:spcAft>
              <a:buSzPts val="1800"/>
              <a:buAutoNum type="alphaLcPeriod"/>
            </a:pPr>
            <a:r>
              <a:rPr lang="en" sz="1500"/>
              <a:t>Línea de visibilidad: Separa la línea entre lo que es visible y lo que no es visible para lo usuarios.</a:t>
            </a:r>
            <a:endParaRPr sz="1500"/>
          </a:p>
          <a:p>
            <a:pPr indent="-342900" lvl="1" marL="914400" rtl="0" algn="l">
              <a:lnSpc>
                <a:spcPct val="115000"/>
              </a:lnSpc>
              <a:spcBef>
                <a:spcPts val="0"/>
              </a:spcBef>
              <a:spcAft>
                <a:spcPts val="0"/>
              </a:spcAft>
              <a:buSzPts val="1800"/>
              <a:buAutoNum type="alphaLcPeriod"/>
            </a:pPr>
            <a:r>
              <a:rPr lang="en" sz="1500"/>
              <a:t>Línea de interacción interna: Separa el contacto con los trabajadores con aquellos que no están en contacto directo con los clientes. </a:t>
            </a:r>
            <a:endParaRPr/>
          </a:p>
          <a:p>
            <a:pPr indent="0" lvl="0" marL="0" rtl="0" algn="l">
              <a:spcBef>
                <a:spcPts val="1000"/>
              </a:spcBef>
              <a:spcAft>
                <a:spcPts val="0"/>
              </a:spcAft>
              <a:buNone/>
            </a:pPr>
            <a:r>
              <a:t/>
            </a:r>
            <a:endParaRPr b="1">
              <a:solidFill>
                <a:srgbClr val="6AA84F"/>
              </a:solidFill>
              <a:latin typeface="Nunito"/>
              <a:ea typeface="Nunito"/>
              <a:cs typeface="Nunito"/>
              <a:sym typeface="Nunito"/>
            </a:endParaRPr>
          </a:p>
          <a:p>
            <a:pPr indent="0" lvl="0" marL="914400" rtl="0" algn="l">
              <a:spcBef>
                <a:spcPts val="1000"/>
              </a:spcBef>
              <a:spcAft>
                <a:spcPts val="1000"/>
              </a:spcAft>
              <a:buNone/>
            </a:pPr>
            <a:r>
              <a:t/>
            </a:r>
            <a:endParaRPr/>
          </a:p>
        </p:txBody>
      </p:sp>
      <p:sp>
        <p:nvSpPr>
          <p:cNvPr id="950" name="Google Shape;950;p4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4" name="Shape 954"/>
        <p:cNvGrpSpPr/>
        <p:nvPr/>
      </p:nvGrpSpPr>
      <p:grpSpPr>
        <a:xfrm>
          <a:off x="0" y="0"/>
          <a:ext cx="0" cy="0"/>
          <a:chOff x="0" y="0"/>
          <a:chExt cx="0" cy="0"/>
        </a:xfrm>
      </p:grpSpPr>
      <p:sp>
        <p:nvSpPr>
          <p:cNvPr id="955" name="Google Shape;955;p42"/>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Service Blueprint</a:t>
            </a:r>
            <a:r>
              <a:rPr lang="en">
                <a:solidFill>
                  <a:schemeClr val="lt1"/>
                </a:solidFill>
              </a:rPr>
              <a:t>:</a:t>
            </a:r>
            <a:endParaRPr>
              <a:solidFill>
                <a:schemeClr val="lt1"/>
              </a:solidFill>
            </a:endParaRPr>
          </a:p>
        </p:txBody>
      </p:sp>
      <p:pic>
        <p:nvPicPr>
          <p:cNvPr id="956" name="Google Shape;956;p42"/>
          <p:cNvPicPr preferRelativeResize="0"/>
          <p:nvPr/>
        </p:nvPicPr>
        <p:blipFill>
          <a:blip r:embed="rId3">
            <a:alphaModFix/>
          </a:blip>
          <a:stretch>
            <a:fillRect/>
          </a:stretch>
        </p:blipFill>
        <p:spPr>
          <a:xfrm>
            <a:off x="912600" y="1224950"/>
            <a:ext cx="7928402" cy="3565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3"/>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Matriz de Evaluación</a:t>
            </a:r>
            <a:endParaRPr/>
          </a:p>
        </p:txBody>
      </p:sp>
      <p:sp>
        <p:nvSpPr>
          <p:cNvPr id="962" name="Google Shape;962;p43"/>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 recurso visual que muestra la relativa  importancia de un conjunto de elementos en función de dos criterios ponderados: el valor para el usuario y el esfuerzo que conlleva para la organización con esos objetivos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Para tomar decisiones importantes basadas en criterios relevantes y objetivos, en lugar de basarse solo en opiniones subjetivas</a:t>
            </a:r>
            <a:endParaRPr sz="1500"/>
          </a:p>
          <a:p>
            <a:pPr indent="-323850" lvl="0" marL="457200" rtl="0" algn="l">
              <a:lnSpc>
                <a:spcPct val="115000"/>
              </a:lnSpc>
              <a:spcBef>
                <a:spcPts val="0"/>
              </a:spcBef>
              <a:spcAft>
                <a:spcPts val="0"/>
              </a:spcAft>
              <a:buSzPts val="1500"/>
              <a:buChar char="❖"/>
            </a:pPr>
            <a:r>
              <a:rPr lang="en" sz="1500"/>
              <a:t>Como es un enfoque estructura y objetivo ayuda a lograr un consenso colaborativo al tiempo que satisface las diversas necesidades del usuario y la empresa.</a:t>
            </a:r>
            <a:endParaRPr sz="1500"/>
          </a:p>
          <a:p>
            <a:pPr indent="-323850" lvl="0" marL="457200" rtl="0" algn="l">
              <a:lnSpc>
                <a:spcPct val="115000"/>
              </a:lnSpc>
              <a:spcBef>
                <a:spcPts val="0"/>
              </a:spcBef>
              <a:spcAft>
                <a:spcPts val="0"/>
              </a:spcAft>
              <a:buSzPts val="1500"/>
              <a:buChar char="❖"/>
            </a:pPr>
            <a:r>
              <a:rPr lang="en" sz="1500"/>
              <a:t>Se utiliza cuando es necesario visualizar las prioridades que un equipo debe discutir para llegar a un consenso y convertirlas en un plan de acción</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963" name="Google Shape;963;p4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7"/>
          <p:cNvSpPr txBox="1"/>
          <p:nvPr>
            <p:ph type="ctrTitle"/>
          </p:nvPr>
        </p:nvSpPr>
        <p:spPr>
          <a:xfrm>
            <a:off x="417600" y="772625"/>
            <a:ext cx="8308800" cy="147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Portafolio de Métodos de investigación, UX</a:t>
            </a:r>
            <a:endParaRPr/>
          </a:p>
        </p:txBody>
      </p:sp>
      <p:sp>
        <p:nvSpPr>
          <p:cNvPr id="781" name="Google Shape;781;p17"/>
          <p:cNvSpPr/>
          <p:nvPr/>
        </p:nvSpPr>
        <p:spPr>
          <a:xfrm rot="10800000">
            <a:off x="3793882" y="1363173"/>
            <a:ext cx="1556240" cy="6052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rot="10800000">
            <a:off x="828992" y="2354798"/>
            <a:ext cx="1928758" cy="60527"/>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4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969" name="Google Shape;969;p44"/>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t>Este tiene 4 etapas:</a:t>
            </a:r>
            <a:endParaRPr sz="1500"/>
          </a:p>
          <a:p>
            <a:pPr indent="-342900" lvl="0" marL="457200" rtl="0" algn="l">
              <a:lnSpc>
                <a:spcPct val="115000"/>
              </a:lnSpc>
              <a:spcBef>
                <a:spcPts val="1000"/>
              </a:spcBef>
              <a:spcAft>
                <a:spcPts val="0"/>
              </a:spcAft>
              <a:buSzPts val="1800"/>
              <a:buAutoNum type="arabicPeriod"/>
            </a:pPr>
            <a:r>
              <a:rPr lang="en" sz="1500"/>
              <a:t>Establecer los elementos</a:t>
            </a:r>
            <a:endParaRPr sz="1500"/>
          </a:p>
          <a:p>
            <a:pPr indent="-342900" lvl="0" marL="457200" rtl="0" algn="l">
              <a:lnSpc>
                <a:spcPct val="115000"/>
              </a:lnSpc>
              <a:spcBef>
                <a:spcPts val="0"/>
              </a:spcBef>
              <a:spcAft>
                <a:spcPts val="0"/>
              </a:spcAft>
              <a:buSzPts val="1800"/>
              <a:buAutoNum type="arabicPeriod"/>
            </a:pPr>
            <a:r>
              <a:rPr lang="en" sz="1500"/>
              <a:t>Definir los criterios</a:t>
            </a:r>
            <a:endParaRPr sz="1500"/>
          </a:p>
          <a:p>
            <a:pPr indent="-342900" lvl="0" marL="457200" rtl="0" algn="l">
              <a:lnSpc>
                <a:spcPct val="115000"/>
              </a:lnSpc>
              <a:spcBef>
                <a:spcPts val="0"/>
              </a:spcBef>
              <a:spcAft>
                <a:spcPts val="0"/>
              </a:spcAft>
              <a:buSzPts val="1800"/>
              <a:buAutoNum type="arabicPeriod"/>
            </a:pPr>
            <a:r>
              <a:rPr lang="en" sz="1500"/>
              <a:t>Desarrollar la escala</a:t>
            </a:r>
            <a:endParaRPr sz="1500"/>
          </a:p>
          <a:p>
            <a:pPr indent="-342900" lvl="0" marL="457200" rtl="0" algn="l">
              <a:lnSpc>
                <a:spcPct val="115000"/>
              </a:lnSpc>
              <a:spcBef>
                <a:spcPts val="0"/>
              </a:spcBef>
              <a:spcAft>
                <a:spcPts val="0"/>
              </a:spcAft>
              <a:buSzPts val="1800"/>
              <a:buAutoNum type="arabicPeriod"/>
            </a:pPr>
            <a:r>
              <a:rPr lang="en" sz="1500"/>
              <a:t>Las votaciones de cada miembro del equipo</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rPr lang="en" sz="1500"/>
              <a:t>En la siguiente diapositiva se </a:t>
            </a:r>
            <a:r>
              <a:rPr lang="en" sz="1500"/>
              <a:t>explica</a:t>
            </a:r>
            <a:r>
              <a:rPr lang="en" sz="1500"/>
              <a:t> cada etapa</a:t>
            </a:r>
            <a:endParaRPr b="1">
              <a:solidFill>
                <a:srgbClr val="6AA84F"/>
              </a:solidFill>
              <a:latin typeface="Nunito"/>
              <a:ea typeface="Nunito"/>
              <a:cs typeface="Nunito"/>
              <a:sym typeface="Nunito"/>
            </a:endParaRPr>
          </a:p>
        </p:txBody>
      </p:sp>
      <p:sp>
        <p:nvSpPr>
          <p:cNvPr id="970" name="Google Shape;970;p4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5"/>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976" name="Google Shape;976;p45"/>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AutoNum type="arabicPeriod"/>
            </a:pPr>
            <a:r>
              <a:rPr lang="en" sz="1500"/>
              <a:t>Establecer los elementos</a:t>
            </a:r>
            <a:endParaRPr sz="1500"/>
          </a:p>
          <a:p>
            <a:pPr indent="0" lvl="0" marL="0" rtl="0" algn="l">
              <a:lnSpc>
                <a:spcPct val="115000"/>
              </a:lnSpc>
              <a:spcBef>
                <a:spcPts val="1000"/>
              </a:spcBef>
              <a:spcAft>
                <a:spcPts val="0"/>
              </a:spcAft>
              <a:buNone/>
            </a:pPr>
            <a:r>
              <a:rPr lang="en" sz="1500"/>
              <a:t>Los elementos que están priorizando se escriben  en post-its individuales. Estos pueden ser: </a:t>
            </a:r>
            <a:endParaRPr sz="1500"/>
          </a:p>
          <a:p>
            <a:pPr indent="-342900" lvl="0" marL="457200" rtl="0" algn="l">
              <a:lnSpc>
                <a:spcPct val="115000"/>
              </a:lnSpc>
              <a:spcBef>
                <a:spcPts val="1000"/>
              </a:spcBef>
              <a:spcAft>
                <a:spcPts val="0"/>
              </a:spcAft>
              <a:buSzPts val="1800"/>
              <a:buChar char="❖"/>
            </a:pPr>
            <a:r>
              <a:rPr lang="en" sz="1500"/>
              <a:t>Proyectos</a:t>
            </a:r>
            <a:endParaRPr sz="1500"/>
          </a:p>
          <a:p>
            <a:pPr indent="-342900" lvl="0" marL="457200" rtl="0" algn="l">
              <a:lnSpc>
                <a:spcPct val="115000"/>
              </a:lnSpc>
              <a:spcBef>
                <a:spcPts val="0"/>
              </a:spcBef>
              <a:spcAft>
                <a:spcPts val="0"/>
              </a:spcAft>
              <a:buSzPts val="1800"/>
              <a:buChar char="❖"/>
            </a:pPr>
            <a:r>
              <a:rPr lang="en" sz="1500"/>
              <a:t>Ideas</a:t>
            </a:r>
            <a:endParaRPr sz="1500"/>
          </a:p>
          <a:p>
            <a:pPr indent="-342900" lvl="0" marL="457200" rtl="0" algn="l">
              <a:lnSpc>
                <a:spcPct val="115000"/>
              </a:lnSpc>
              <a:spcBef>
                <a:spcPts val="0"/>
              </a:spcBef>
              <a:spcAft>
                <a:spcPts val="0"/>
              </a:spcAft>
              <a:buSzPts val="1800"/>
              <a:buChar char="❖"/>
            </a:pPr>
            <a:r>
              <a:rPr lang="en" sz="1500"/>
              <a:t>Características que planea implementar</a:t>
            </a:r>
            <a:endParaRPr sz="1500"/>
          </a:p>
          <a:p>
            <a:pPr indent="-342900" lvl="0" marL="457200" rtl="0" algn="l">
              <a:lnSpc>
                <a:spcPct val="115000"/>
              </a:lnSpc>
              <a:spcBef>
                <a:spcPts val="0"/>
              </a:spcBef>
              <a:spcAft>
                <a:spcPts val="0"/>
              </a:spcAft>
              <a:buSzPts val="1800"/>
              <a:buChar char="❖"/>
            </a:pPr>
            <a:r>
              <a:rPr lang="en" sz="1500"/>
              <a:t>Trabajos por hacer</a:t>
            </a:r>
            <a:endParaRPr sz="1500"/>
          </a:p>
          <a:p>
            <a:pPr indent="-342900" lvl="0" marL="457200" rtl="0" algn="l">
              <a:lnSpc>
                <a:spcPct val="115000"/>
              </a:lnSpc>
              <a:spcBef>
                <a:spcPts val="0"/>
              </a:spcBef>
              <a:spcAft>
                <a:spcPts val="0"/>
              </a:spcAft>
              <a:buSzPts val="1800"/>
              <a:buChar char="❖"/>
            </a:pPr>
            <a:r>
              <a:rPr lang="en" sz="1500"/>
              <a:t>Grupos de usuarios o personas</a:t>
            </a:r>
            <a:endParaRPr sz="1500"/>
          </a:p>
          <a:p>
            <a:pPr indent="-342900" lvl="0" marL="457200" rtl="0" algn="l">
              <a:lnSpc>
                <a:spcPct val="115000"/>
              </a:lnSpc>
              <a:spcBef>
                <a:spcPts val="0"/>
              </a:spcBef>
              <a:spcAft>
                <a:spcPts val="0"/>
              </a:spcAft>
              <a:buSzPts val="1800"/>
              <a:buChar char="❖"/>
            </a:pPr>
            <a:r>
              <a:rPr lang="en" sz="1500"/>
              <a:t>Actividades de investigación</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977" name="Google Shape;977;p4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6"/>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983" name="Google Shape;983;p46"/>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2</a:t>
            </a:r>
            <a:r>
              <a:rPr lang="en" sz="1500"/>
              <a:t>.    </a:t>
            </a:r>
            <a:r>
              <a:rPr lang="en" sz="1500"/>
              <a:t>Definir los criterios</a:t>
            </a:r>
            <a:endParaRPr sz="1500"/>
          </a:p>
          <a:p>
            <a:pPr indent="0" lvl="0" marL="0" rtl="0" algn="l">
              <a:lnSpc>
                <a:spcPct val="115000"/>
              </a:lnSpc>
              <a:spcBef>
                <a:spcPts val="1000"/>
              </a:spcBef>
              <a:spcAft>
                <a:spcPts val="0"/>
              </a:spcAft>
              <a:buNone/>
            </a:pPr>
            <a:r>
              <a:rPr lang="en" sz="1500"/>
              <a:t>Se define los criterios según los cuales realizará la priorización.  Se pueden priorizar diferentes puntos, por ejemplo:</a:t>
            </a:r>
            <a:endParaRPr sz="1500"/>
          </a:p>
          <a:p>
            <a:pPr indent="-342900" lvl="0" marL="457200" rtl="0" algn="l">
              <a:lnSpc>
                <a:spcPct val="115000"/>
              </a:lnSpc>
              <a:spcBef>
                <a:spcPts val="1000"/>
              </a:spcBef>
              <a:spcAft>
                <a:spcPts val="0"/>
              </a:spcAft>
              <a:buClr>
                <a:srgbClr val="000000"/>
              </a:buClr>
              <a:buSzPts val="1800"/>
              <a:buChar char="➢"/>
            </a:pPr>
            <a:r>
              <a:rPr lang="en" sz="1500"/>
              <a:t>Para priorizar diferentes ideas, los criterios podrían ser el impacto en el usuario o la viabilidad. </a:t>
            </a:r>
            <a:endParaRPr sz="1500"/>
          </a:p>
          <a:p>
            <a:pPr indent="-342900" lvl="0" marL="457200" rtl="0" algn="l">
              <a:lnSpc>
                <a:spcPct val="115000"/>
              </a:lnSpc>
              <a:spcBef>
                <a:spcPts val="0"/>
              </a:spcBef>
              <a:spcAft>
                <a:spcPts val="0"/>
              </a:spcAft>
              <a:buClr>
                <a:srgbClr val="000000"/>
              </a:buClr>
              <a:buSzPts val="1800"/>
              <a:buChar char="➢"/>
            </a:pPr>
            <a:r>
              <a:rPr lang="en" sz="1500"/>
              <a:t>Para priorizar personas, podrían ser el porcentaje de la base de usuarios y el ROI.</a:t>
            </a:r>
            <a:endParaRPr sz="1500"/>
          </a:p>
          <a:p>
            <a:pPr indent="0" lvl="0" marL="0" rtl="0" algn="l">
              <a:lnSpc>
                <a:spcPct val="115000"/>
              </a:lnSpc>
              <a:spcBef>
                <a:spcPts val="1000"/>
              </a:spcBef>
              <a:spcAft>
                <a:spcPts val="0"/>
              </a:spcAft>
              <a:buNone/>
            </a:pPr>
            <a:r>
              <a:rPr lang="en" sz="1500"/>
              <a:t> Nota: Independientemente de los elementos que priorice, los criterios siempre deben derivarse de los objetivos generales del proyecto y las necesidades comerciales</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984" name="Google Shape;984;p4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47"/>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990" name="Google Shape;990;p47"/>
          <p:cNvSpPr txBox="1"/>
          <p:nvPr>
            <p:ph idx="1" type="body"/>
          </p:nvPr>
        </p:nvSpPr>
        <p:spPr>
          <a:xfrm>
            <a:off x="474125" y="1352550"/>
            <a:ext cx="7518300" cy="37323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3. </a:t>
            </a:r>
            <a:r>
              <a:rPr lang="en" sz="1500"/>
              <a:t>   </a:t>
            </a:r>
            <a:r>
              <a:rPr lang="en" sz="1500"/>
              <a:t>Desarrollar la escala</a:t>
            </a:r>
            <a:endParaRPr sz="1500"/>
          </a:p>
          <a:p>
            <a:pPr indent="0" lvl="0" marL="0" rtl="0" algn="l">
              <a:lnSpc>
                <a:spcPct val="115000"/>
              </a:lnSpc>
              <a:spcBef>
                <a:spcPts val="1000"/>
              </a:spcBef>
              <a:spcAft>
                <a:spcPts val="0"/>
              </a:spcAft>
              <a:buNone/>
            </a:pPr>
            <a:r>
              <a:rPr lang="en" sz="1500"/>
              <a:t>Esta etapa se hace cuando se tenga los elementos y criterios. </a:t>
            </a:r>
            <a:endParaRPr sz="1500"/>
          </a:p>
          <a:p>
            <a:pPr indent="0" lvl="0" marL="0" rtl="0" algn="l">
              <a:lnSpc>
                <a:spcPct val="115000"/>
              </a:lnSpc>
              <a:spcBef>
                <a:spcPts val="1000"/>
              </a:spcBef>
              <a:spcAft>
                <a:spcPts val="0"/>
              </a:spcAft>
              <a:buNone/>
            </a:pPr>
            <a:r>
              <a:rPr lang="en" sz="1500"/>
              <a:t>Se tiene que desarrollar una escala. La escala puede ser tan simple como:</a:t>
            </a:r>
            <a:endParaRPr sz="1500"/>
          </a:p>
          <a:p>
            <a:pPr indent="-342900" lvl="0" marL="457200" rtl="0" algn="l">
              <a:lnSpc>
                <a:spcPct val="115000"/>
              </a:lnSpc>
              <a:spcBef>
                <a:spcPts val="1000"/>
              </a:spcBef>
              <a:spcAft>
                <a:spcPts val="0"/>
              </a:spcAft>
              <a:buClr>
                <a:srgbClr val="000000"/>
              </a:buClr>
              <a:buSzPts val="1800"/>
              <a:buChar char="➢"/>
            </a:pPr>
            <a:r>
              <a:rPr lang="en" sz="1500"/>
              <a:t>Alta o baja, si sus criterios son viabilidad o impacto en el usuario, por ejemplo. </a:t>
            </a:r>
            <a:endParaRPr sz="1500"/>
          </a:p>
          <a:p>
            <a:pPr indent="-342900" lvl="0" marL="457200" rtl="0" algn="l">
              <a:lnSpc>
                <a:spcPct val="115000"/>
              </a:lnSpc>
              <a:spcBef>
                <a:spcPts val="0"/>
              </a:spcBef>
              <a:spcAft>
                <a:spcPts val="0"/>
              </a:spcAft>
              <a:buClr>
                <a:srgbClr val="000000"/>
              </a:buClr>
              <a:buSzPts val="1800"/>
              <a:buChar char="➢"/>
            </a:pPr>
            <a:r>
              <a:rPr lang="en" sz="1500"/>
              <a:t>Números reales, si estuviera trazando el porcentaje de usuarios, la escala podría oscilar entre 0 y 100)</a:t>
            </a:r>
            <a:endParaRPr>
              <a:solidFill>
                <a:srgbClr val="000000"/>
              </a:solidFill>
            </a:endParaRPr>
          </a:p>
          <a:p>
            <a:pPr indent="0" lvl="0" marL="45720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991" name="Google Shape;991;p4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8"/>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997" name="Google Shape;997;p48"/>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solidFill>
                  <a:schemeClr val="accent5"/>
                </a:solidFill>
              </a:rPr>
              <a:t>4. </a:t>
            </a:r>
            <a:r>
              <a:rPr lang="en" sz="1500"/>
              <a:t>   </a:t>
            </a:r>
            <a:r>
              <a:rPr lang="en" sz="1500"/>
              <a:t>Las votaciones de cada miembro del equipo</a:t>
            </a:r>
            <a:endParaRPr sz="1500"/>
          </a:p>
          <a:p>
            <a:pPr indent="0" lvl="0" marL="0" rtl="0" algn="l">
              <a:lnSpc>
                <a:spcPct val="115000"/>
              </a:lnSpc>
              <a:spcBef>
                <a:spcPts val="1000"/>
              </a:spcBef>
              <a:spcAft>
                <a:spcPts val="0"/>
              </a:spcAft>
              <a:buNone/>
            </a:pPr>
            <a:r>
              <a:rPr lang="en" sz="1500"/>
              <a:t>Cada miembro del equipo de forma Individual vota según su conocimiento. Algunos puntos a tomar en cuenta son: </a:t>
            </a:r>
            <a:endParaRPr sz="1500"/>
          </a:p>
          <a:p>
            <a:pPr indent="-342900" lvl="0" marL="457200" rtl="0" algn="l">
              <a:lnSpc>
                <a:spcPct val="115000"/>
              </a:lnSpc>
              <a:spcBef>
                <a:spcPts val="1000"/>
              </a:spcBef>
              <a:spcAft>
                <a:spcPts val="0"/>
              </a:spcAft>
              <a:buClr>
                <a:srgbClr val="000000"/>
              </a:buClr>
              <a:buSzPts val="1800"/>
              <a:buChar char="➢"/>
            </a:pPr>
            <a:r>
              <a:rPr lang="en" sz="1500"/>
              <a:t>Entregue stickers de diferentes colores para cada miembro del equipo.</a:t>
            </a:r>
            <a:endParaRPr sz="1500"/>
          </a:p>
          <a:p>
            <a:pPr indent="-342900" lvl="0" marL="457200" rtl="0" algn="l">
              <a:lnSpc>
                <a:spcPct val="115000"/>
              </a:lnSpc>
              <a:spcBef>
                <a:spcPts val="0"/>
              </a:spcBef>
              <a:spcAft>
                <a:spcPts val="0"/>
              </a:spcAft>
              <a:buClr>
                <a:srgbClr val="000000"/>
              </a:buClr>
              <a:buSzPts val="1800"/>
              <a:buChar char="➢"/>
            </a:pPr>
            <a:r>
              <a:rPr lang="en" sz="1500"/>
              <a:t>Una regla general es que el número de votos por persona es la mitad del número de elementos priorizados. </a:t>
            </a:r>
            <a:endParaRPr sz="1500"/>
          </a:p>
          <a:p>
            <a:pPr indent="-342900" lvl="0" marL="457200" rtl="0" algn="l">
              <a:lnSpc>
                <a:spcPct val="115000"/>
              </a:lnSpc>
              <a:spcBef>
                <a:spcPts val="0"/>
              </a:spcBef>
              <a:spcAft>
                <a:spcPts val="0"/>
              </a:spcAft>
              <a:buClr>
                <a:srgbClr val="000000"/>
              </a:buClr>
              <a:buSzPts val="1800"/>
              <a:buChar char="➢"/>
            </a:pPr>
            <a:r>
              <a:rPr lang="en" sz="1500"/>
              <a:t>Si bien cada miembro del equipo obtiene el mismo número de votos, deben votar solo en base a criterios que caen dentro de su dominio de experiencia. </a:t>
            </a:r>
            <a:endParaRPr sz="1500"/>
          </a:p>
          <a:p>
            <a:pPr indent="-342900" lvl="0" marL="457200" rtl="0" algn="l">
              <a:lnSpc>
                <a:spcPct val="115000"/>
              </a:lnSpc>
              <a:spcBef>
                <a:spcPts val="0"/>
              </a:spcBef>
              <a:spcAft>
                <a:spcPts val="0"/>
              </a:spcAft>
              <a:buClr>
                <a:srgbClr val="000000"/>
              </a:buClr>
              <a:buSzPts val="1800"/>
              <a:buChar char="➢"/>
            </a:pPr>
            <a:r>
              <a:rPr lang="en" sz="1500"/>
              <a:t>Use diferentes colores para diferentes áreas de especialización. </a:t>
            </a:r>
            <a:endParaRPr sz="1500"/>
          </a:p>
          <a:p>
            <a:pPr indent="0" lvl="0" marL="0" rtl="0" algn="l">
              <a:lnSpc>
                <a:spcPct val="115000"/>
              </a:lnSpc>
              <a:spcBef>
                <a:spcPts val="1000"/>
              </a:spcBef>
              <a:spcAft>
                <a:spcPts val="0"/>
              </a:spcAft>
              <a:buNone/>
            </a:pPr>
            <a:r>
              <a:rPr lang="en" sz="1500"/>
              <a:t>En la siguiente diapositiva puede encontrar más puntos a tomar en cuenta</a:t>
            </a:r>
            <a:endParaRPr b="1">
              <a:solidFill>
                <a:srgbClr val="6AA84F"/>
              </a:solidFill>
              <a:latin typeface="Nunito"/>
              <a:ea typeface="Nunito"/>
              <a:cs typeface="Nunito"/>
              <a:sym typeface="Nunito"/>
            </a:endParaRPr>
          </a:p>
          <a:p>
            <a:pPr indent="0" lvl="0" marL="0" rtl="0" algn="l">
              <a:spcBef>
                <a:spcPts val="1000"/>
              </a:spcBef>
              <a:spcAft>
                <a:spcPts val="1000"/>
              </a:spcAft>
              <a:buNone/>
            </a:pPr>
            <a:r>
              <a:t/>
            </a:r>
            <a:endParaRPr>
              <a:solidFill>
                <a:srgbClr val="000000"/>
              </a:solidFill>
            </a:endParaRPr>
          </a:p>
        </p:txBody>
      </p:sp>
      <p:sp>
        <p:nvSpPr>
          <p:cNvPr id="998" name="Google Shape;998;p4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Matriz de Evaluación</a:t>
            </a:r>
            <a:endParaRPr/>
          </a:p>
        </p:txBody>
      </p:sp>
      <p:sp>
        <p:nvSpPr>
          <p:cNvPr id="1004" name="Google Shape;1004;p4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42900" lvl="0" marL="457200" rtl="0" algn="l">
              <a:lnSpc>
                <a:spcPct val="115000"/>
              </a:lnSpc>
              <a:spcBef>
                <a:spcPts val="600"/>
              </a:spcBef>
              <a:spcAft>
                <a:spcPts val="0"/>
              </a:spcAft>
              <a:buClr>
                <a:srgbClr val="000000"/>
              </a:buClr>
              <a:buSzPts val="1800"/>
              <a:buChar char="➢"/>
            </a:pPr>
            <a:r>
              <a:rPr lang="en" sz="1500"/>
              <a:t>Los miembros del equipo votan en silencio sobre los post-its. Los miembros pueden colocar múltiples votos en un post-it. Estos votos deben ser opiniones informadas, por lo que puede ser necesario tiempo para investigar o investigar antes de votar.</a:t>
            </a:r>
            <a:endParaRPr sz="1500"/>
          </a:p>
          <a:p>
            <a:pPr indent="0" lvl="0" marL="0" rtl="0" algn="l">
              <a:lnSpc>
                <a:spcPct val="115000"/>
              </a:lnSpc>
              <a:spcBef>
                <a:spcPts val="1000"/>
              </a:spcBef>
              <a:spcAft>
                <a:spcPts val="0"/>
              </a:spcAft>
              <a:buNone/>
            </a:pPr>
            <a:r>
              <a:rPr lang="en" sz="1500"/>
              <a:t>Por ejemplo:</a:t>
            </a:r>
            <a:endParaRPr sz="1500"/>
          </a:p>
          <a:p>
            <a:pPr indent="0" lvl="0" marL="0" rtl="0" algn="l">
              <a:lnSpc>
                <a:spcPct val="115000"/>
              </a:lnSpc>
              <a:spcBef>
                <a:spcPts val="1000"/>
              </a:spcBef>
              <a:spcAft>
                <a:spcPts val="0"/>
              </a:spcAft>
              <a:buNone/>
            </a:pPr>
            <a:r>
              <a:rPr lang="en" sz="1500"/>
              <a:t>E</a:t>
            </a:r>
            <a:r>
              <a:rPr lang="en" sz="1500"/>
              <a:t>n una matriz que traza la factibilidad versus el impacto en el usuario, los desarrolladores pueden tener stickers verdes y factibilidad de rango, mientras que los diseñadores pueden tener stickers anaranjados que representan un impacto en el usuario.</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1000"/>
              </a:spcAft>
              <a:buNone/>
            </a:pPr>
            <a:r>
              <a:t/>
            </a:r>
            <a:endParaRPr>
              <a:solidFill>
                <a:schemeClr val="accent5"/>
              </a:solidFill>
            </a:endParaRPr>
          </a:p>
        </p:txBody>
      </p:sp>
      <p:sp>
        <p:nvSpPr>
          <p:cNvPr id="1005" name="Google Shape;1005;p4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09" name="Shape 1009"/>
        <p:cNvGrpSpPr/>
        <p:nvPr/>
      </p:nvGrpSpPr>
      <p:grpSpPr>
        <a:xfrm>
          <a:off x="0" y="0"/>
          <a:ext cx="0" cy="0"/>
          <a:chOff x="0" y="0"/>
          <a:chExt cx="0" cy="0"/>
        </a:xfrm>
      </p:grpSpPr>
      <p:sp>
        <p:nvSpPr>
          <p:cNvPr id="1010" name="Google Shape;1010;p50"/>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Matriz de Evaluación:</a:t>
            </a:r>
            <a:endParaRPr>
              <a:solidFill>
                <a:schemeClr val="lt1"/>
              </a:solidFill>
            </a:endParaRPr>
          </a:p>
        </p:txBody>
      </p:sp>
      <p:pic>
        <p:nvPicPr>
          <p:cNvPr id="1011" name="Google Shape;1011;p50"/>
          <p:cNvPicPr preferRelativeResize="0"/>
          <p:nvPr/>
        </p:nvPicPr>
        <p:blipFill>
          <a:blip r:embed="rId3">
            <a:alphaModFix/>
          </a:blip>
          <a:stretch>
            <a:fillRect/>
          </a:stretch>
        </p:blipFill>
        <p:spPr>
          <a:xfrm>
            <a:off x="1173625" y="845300"/>
            <a:ext cx="7589746" cy="4047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1"/>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Affinity Diagram</a:t>
            </a:r>
            <a:endParaRPr/>
          </a:p>
        </p:txBody>
      </p:sp>
      <p:sp>
        <p:nvSpPr>
          <p:cNvPr id="1017" name="Google Shape;1017;p51"/>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Organiza elementos relacionados en distintos grupos y ofrece una imagen completa del proceso de investigación inicial. Es un artefacto de diseño físico, táctil y editable.</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Para mostrar tendencias, temas y áreas de oportunidad para un descubrimiento y mejora de ideas en grupos. En sí se utiliza para organizar los resultados de la investigación o para clasificar ideas de diseño en talleres de ideación.</a:t>
            </a:r>
            <a:endParaRPr b="1" sz="1500">
              <a:latin typeface="Nunito"/>
              <a:ea typeface="Nunito"/>
              <a:cs typeface="Nunito"/>
              <a:sym typeface="Nunito"/>
            </a:endParaRPr>
          </a:p>
          <a:p>
            <a:pPr indent="0" lvl="0" marL="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018" name="Google Shape;1018;p5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Affinity Diagram</a:t>
            </a:r>
            <a:endParaRPr/>
          </a:p>
        </p:txBody>
      </p:sp>
      <p:sp>
        <p:nvSpPr>
          <p:cNvPr id="1024" name="Google Shape;1024;p52"/>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Generar los post-its: </a:t>
            </a:r>
            <a:r>
              <a:rPr lang="en" sz="1500"/>
              <a:t>En este paso, los miembros del equipo escriben ideas o hechos en notas adhesivas separadas</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Nota: </a:t>
            </a:r>
            <a:r>
              <a:rPr lang="en" sz="1500"/>
              <a:t>Durante una sesión el facilitador y los observadores escriben observaciones, hallazgos o ideas, cada uno en una nota adhesiva. Durante un taller de ideación, los asistentes o el facilitador del taller escriben cada idea en una nota adhesiva</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Organizar las notas en grupos</a:t>
            </a:r>
            <a:r>
              <a:rPr lang="en" sz="1500"/>
              <a:t>: Después de la prueba o la sesión de ideación, el equipo tiene un taller dedicado a analizar las notas clasificándolas en categorías y priorizando cada nota y determinando los próximos pasos en el diseño o investigación adicional.</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rPr b="1" lang="en" sz="1500">
                <a:solidFill>
                  <a:srgbClr val="38761D"/>
                </a:solidFill>
                <a:latin typeface="Nunito"/>
                <a:ea typeface="Nunito"/>
                <a:cs typeface="Nunito"/>
                <a:sym typeface="Nunito"/>
              </a:rPr>
              <a:t>En la siguiente diapositiva encontrará tips sobre este método</a:t>
            </a:r>
            <a:r>
              <a:rPr lang="en" sz="1500">
                <a:solidFill>
                  <a:srgbClr val="38761D"/>
                </a:solidFill>
              </a:rPr>
              <a:t> </a:t>
            </a:r>
            <a:endParaRPr sz="1500">
              <a:solidFill>
                <a:srgbClr val="38761D"/>
              </a:solidFill>
            </a:endParaRPr>
          </a:p>
        </p:txBody>
      </p:sp>
      <p:sp>
        <p:nvSpPr>
          <p:cNvPr id="1025" name="Google Shape;1025;p5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3"/>
          <p:cNvSpPr txBox="1"/>
          <p:nvPr>
            <p:ph idx="4294967295" type="title"/>
          </p:nvPr>
        </p:nvSpPr>
        <p:spPr>
          <a:xfrm>
            <a:off x="18700" y="127275"/>
            <a:ext cx="91440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Tips</a:t>
            </a:r>
            <a:r>
              <a:rPr lang="en"/>
              <a:t> de Affinity Diagram</a:t>
            </a:r>
            <a:endParaRPr/>
          </a:p>
        </p:txBody>
      </p:sp>
      <p:sp>
        <p:nvSpPr>
          <p:cNvPr id="1031" name="Google Shape;1031;p53"/>
          <p:cNvSpPr txBox="1"/>
          <p:nvPr/>
        </p:nvSpPr>
        <p:spPr>
          <a:xfrm>
            <a:off x="0" y="1170375"/>
            <a:ext cx="8962500" cy="1829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accent5"/>
              </a:buClr>
              <a:buSzPts val="1500"/>
              <a:buFont typeface="Nunito Light"/>
              <a:buChar char="➔"/>
            </a:pPr>
            <a:r>
              <a:rPr lang="en" sz="1500">
                <a:solidFill>
                  <a:schemeClr val="dk1"/>
                </a:solidFill>
                <a:latin typeface="Nunito Light"/>
                <a:ea typeface="Nunito Light"/>
                <a:cs typeface="Nunito Light"/>
                <a:sym typeface="Nunito Light"/>
              </a:rPr>
              <a:t>Considere crear algunos nombres de categoría para ayudar a comenzar la clasificación. Para las páginas web algunas categorías comunes son: Búsqueda, Navegación primaria, Página de inicio, Legibilidad, Pie de página,Diseño de página.</a:t>
            </a:r>
            <a:endParaRPr sz="1500">
              <a:solidFill>
                <a:schemeClr val="dk1"/>
              </a:solidFill>
              <a:latin typeface="Nunito Light"/>
              <a:ea typeface="Nunito Light"/>
              <a:cs typeface="Nunito Light"/>
              <a:sym typeface="Nunito Light"/>
            </a:endParaRPr>
          </a:p>
          <a:p>
            <a:pPr indent="-323850" lvl="0" marL="457200" rtl="0" algn="l">
              <a:lnSpc>
                <a:spcPct val="115000"/>
              </a:lnSpc>
              <a:spcBef>
                <a:spcPts val="0"/>
              </a:spcBef>
              <a:spcAft>
                <a:spcPts val="0"/>
              </a:spcAft>
              <a:buClr>
                <a:schemeClr val="accent5"/>
              </a:buClr>
              <a:buSzPts val="1500"/>
              <a:buFont typeface="Nunito Light"/>
              <a:buChar char="➔"/>
            </a:pPr>
            <a:r>
              <a:rPr lang="en" sz="1500">
                <a:solidFill>
                  <a:schemeClr val="dk1"/>
                </a:solidFill>
                <a:latin typeface="Nunito Light"/>
                <a:ea typeface="Nunito Light"/>
                <a:cs typeface="Nunito Light"/>
                <a:sym typeface="Nunito Light"/>
              </a:rPr>
              <a:t>Agregue un nombre de categoría "?" Para las notas que no son comprensibles.</a:t>
            </a:r>
            <a:endParaRPr sz="1500">
              <a:solidFill>
                <a:schemeClr val="dk1"/>
              </a:solidFill>
              <a:latin typeface="Nunito Light"/>
              <a:ea typeface="Nunito Light"/>
              <a:cs typeface="Nunito Light"/>
              <a:sym typeface="Nunito Light"/>
            </a:endParaRPr>
          </a:p>
          <a:p>
            <a:pPr indent="-323850" lvl="0" marL="457200" rtl="0" algn="l">
              <a:lnSpc>
                <a:spcPct val="115000"/>
              </a:lnSpc>
              <a:spcBef>
                <a:spcPts val="0"/>
              </a:spcBef>
              <a:spcAft>
                <a:spcPts val="0"/>
              </a:spcAft>
              <a:buClr>
                <a:schemeClr val="accent5"/>
              </a:buClr>
              <a:buSzPts val="1500"/>
              <a:buFont typeface="Nunito Light"/>
              <a:buChar char="➔"/>
            </a:pPr>
            <a:r>
              <a:rPr lang="en" sz="1500">
                <a:solidFill>
                  <a:schemeClr val="dk1"/>
                </a:solidFill>
                <a:latin typeface="Nunito Light"/>
                <a:ea typeface="Nunito Light"/>
                <a:cs typeface="Nunito Light"/>
                <a:sym typeface="Nunito Light"/>
              </a:rPr>
              <a:t>Coloque algunos bolígrafos o marcadores y post-its en blanco sobre una mesa. (Kara Pernice, 2018)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8"/>
          <p:cNvSpPr txBox="1"/>
          <p:nvPr>
            <p:ph type="title"/>
          </p:nvPr>
        </p:nvSpPr>
        <p:spPr>
          <a:xfrm>
            <a:off x="829000" y="5267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ScopeCanva</a:t>
            </a:r>
            <a:r>
              <a:rPr lang="en"/>
              <a:t>s</a:t>
            </a:r>
            <a:endParaRPr/>
          </a:p>
        </p:txBody>
      </p:sp>
      <p:sp>
        <p:nvSpPr>
          <p:cNvPr id="788" name="Google Shape;788;p18"/>
          <p:cNvSpPr txBox="1"/>
          <p:nvPr>
            <p:ph idx="1" type="body"/>
          </p:nvPr>
        </p:nvSpPr>
        <p:spPr>
          <a:xfrm>
            <a:off x="448000" y="1276350"/>
            <a:ext cx="7179900" cy="34209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Es un canvas. Se especializa en conectar las </a:t>
            </a:r>
            <a:r>
              <a:rPr lang="en" sz="1500"/>
              <a:t>necesidades</a:t>
            </a:r>
            <a:r>
              <a:rPr lang="en" sz="1500"/>
              <a:t> de los usuarios tomando en cuenta los objetivos de negocio de la organización.</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¿Con quién se realiza?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realiza con personas de la empresa. El resultado es más favorable si se le realiza con empresas y usuarios a la vez.</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¿Cuándo se usa?</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Al inicio de un proceso de diseño porque al unir la necesidades de los usuarios se logra alinearlos con los objetivos de la empresa, así la toma de decisiones es más sencillo.</a:t>
            </a:r>
            <a:endParaRPr sz="1500"/>
          </a:p>
          <a:p>
            <a:pPr indent="0" lvl="0" marL="0" rtl="0" algn="l">
              <a:spcBef>
                <a:spcPts val="1000"/>
              </a:spcBef>
              <a:spcAft>
                <a:spcPts val="1000"/>
              </a:spcAft>
              <a:buClr>
                <a:schemeClr val="dk1"/>
              </a:buClr>
              <a:buSzPts val="1100"/>
              <a:buFont typeface="Arial"/>
              <a:buNone/>
            </a:pPr>
            <a:r>
              <a:t/>
            </a:r>
            <a:endParaRPr sz="1500"/>
          </a:p>
        </p:txBody>
      </p:sp>
      <p:sp>
        <p:nvSpPr>
          <p:cNvPr id="789" name="Google Shape;789;p1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5" name="Shape 1035"/>
        <p:cNvGrpSpPr/>
        <p:nvPr/>
      </p:nvGrpSpPr>
      <p:grpSpPr>
        <a:xfrm>
          <a:off x="0" y="0"/>
          <a:ext cx="0" cy="0"/>
          <a:chOff x="0" y="0"/>
          <a:chExt cx="0" cy="0"/>
        </a:xfrm>
      </p:grpSpPr>
      <p:sp>
        <p:nvSpPr>
          <p:cNvPr id="1036" name="Google Shape;1036;p54"/>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Affinity Diagram:</a:t>
            </a:r>
            <a:endParaRPr>
              <a:solidFill>
                <a:schemeClr val="lt1"/>
              </a:solidFill>
            </a:endParaRPr>
          </a:p>
        </p:txBody>
      </p:sp>
      <p:pic>
        <p:nvPicPr>
          <p:cNvPr id="1037" name="Google Shape;1037;p54"/>
          <p:cNvPicPr preferRelativeResize="0"/>
          <p:nvPr/>
        </p:nvPicPr>
        <p:blipFill>
          <a:blip r:embed="rId3">
            <a:alphaModFix/>
          </a:blip>
          <a:stretch>
            <a:fillRect/>
          </a:stretch>
        </p:blipFill>
        <p:spPr>
          <a:xfrm>
            <a:off x="992950" y="976375"/>
            <a:ext cx="7907475" cy="3889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55"/>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Moodboard</a:t>
            </a:r>
            <a:endParaRPr/>
          </a:p>
        </p:txBody>
      </p:sp>
      <p:sp>
        <p:nvSpPr>
          <p:cNvPr id="1043" name="Google Shape;1043;p55"/>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herramienta visual que consiste en la selección de imágenes, fotografías, materiales, etc., que puedan expresar conceptos relacionados con la posible solución y que sean complicados de expresar con palabras.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Se utiliza como inspiración y para poder plasmar de una manera gráfica lo que representa una marca, un producto,una idea, un concepto e incluso una persona.</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044" name="Google Shape;1044;p5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56"/>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MoodBoard</a:t>
            </a:r>
            <a:endParaRPr/>
          </a:p>
        </p:txBody>
      </p:sp>
      <p:sp>
        <p:nvSpPr>
          <p:cNvPr id="1050" name="Google Shape;1050;p56"/>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Físico o digital: </a:t>
            </a:r>
            <a:r>
              <a:rPr lang="en" sz="1500"/>
              <a:t>Elige el formato en el que quieres hacerlo, puedes realizarlo de forma física, con recortes, telas, pinturas y herramientas que te permitan hacerlo sobre una base de papel. Odigital recopilando material que existe en internet</a:t>
            </a:r>
            <a:r>
              <a:rPr lang="en" sz="1500"/>
              <a:t>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Palabras clave: </a:t>
            </a:r>
            <a:r>
              <a:rPr lang="en" sz="1500"/>
              <a:t>Preguntarse o a los clientes 4 o 5 palabras clave que definan su marca. Estas palabras ayudarán a saber qué tipo de imágenes buscar e imaginar la esencia del proyecto.</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rPr b="1" lang="en" sz="1500">
                <a:latin typeface="Nunito"/>
                <a:ea typeface="Nunito"/>
                <a:cs typeface="Nunito"/>
                <a:sym typeface="Nunito"/>
              </a:rPr>
              <a:t>Buscar imágenes: </a:t>
            </a:r>
            <a:r>
              <a:rPr lang="en" sz="1500"/>
              <a:t>Recopilar material e imágenes, Aquí es muy importante no perder de vista la esencia de la marca o del proyecto. Ponemos en un lugar visible las palabras que el cliente haya compartido, para que no se pierda el foco cuando se empieza a seleccionar el material.</a:t>
            </a:r>
            <a:endParaRPr sz="1500"/>
          </a:p>
        </p:txBody>
      </p:sp>
      <p:sp>
        <p:nvSpPr>
          <p:cNvPr id="1051" name="Google Shape;1051;p5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5" name="Shape 1055"/>
        <p:cNvGrpSpPr/>
        <p:nvPr/>
      </p:nvGrpSpPr>
      <p:grpSpPr>
        <a:xfrm>
          <a:off x="0" y="0"/>
          <a:ext cx="0" cy="0"/>
          <a:chOff x="0" y="0"/>
          <a:chExt cx="0" cy="0"/>
        </a:xfrm>
      </p:grpSpPr>
      <p:sp>
        <p:nvSpPr>
          <p:cNvPr id="1056" name="Google Shape;1056;p57"/>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MoodBoard:</a:t>
            </a:r>
            <a:endParaRPr>
              <a:solidFill>
                <a:schemeClr val="lt1"/>
              </a:solidFill>
            </a:endParaRPr>
          </a:p>
        </p:txBody>
      </p:sp>
      <p:pic>
        <p:nvPicPr>
          <p:cNvPr id="1057" name="Google Shape;1057;p57"/>
          <p:cNvPicPr preferRelativeResize="0"/>
          <p:nvPr/>
        </p:nvPicPr>
        <p:blipFill>
          <a:blip r:embed="rId3">
            <a:alphaModFix/>
          </a:blip>
          <a:stretch>
            <a:fillRect/>
          </a:stretch>
        </p:blipFill>
        <p:spPr>
          <a:xfrm>
            <a:off x="1291975" y="929375"/>
            <a:ext cx="7126809" cy="4047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829000" y="374300"/>
            <a:ext cx="6902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Entrevistas</a:t>
            </a:r>
            <a:endParaRPr/>
          </a:p>
        </p:txBody>
      </p:sp>
      <p:sp>
        <p:nvSpPr>
          <p:cNvPr id="1063" name="Google Shape;1063;p58"/>
          <p:cNvSpPr txBox="1"/>
          <p:nvPr>
            <p:ph idx="1" type="body"/>
          </p:nvPr>
        </p:nvSpPr>
        <p:spPr>
          <a:xfrm>
            <a:off x="448000" y="1155750"/>
            <a:ext cx="7179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entrevista que se le realiza a un tipo de usuarios.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Para entender el mundo desde el puntos de vista de los clientes o usuarios. </a:t>
            </a:r>
            <a:endParaRPr sz="1500"/>
          </a:p>
          <a:p>
            <a:pPr indent="-323850" lvl="0" marL="457200" rtl="0" algn="l">
              <a:lnSpc>
                <a:spcPct val="115000"/>
              </a:lnSpc>
              <a:spcBef>
                <a:spcPts val="0"/>
              </a:spcBef>
              <a:spcAft>
                <a:spcPts val="0"/>
              </a:spcAft>
              <a:buSzPts val="1500"/>
              <a:buChar char="❖"/>
            </a:pPr>
            <a:r>
              <a:rPr lang="en" sz="1500"/>
              <a:t>Para conocer lo que usted conoce en la forma en que usted lo conoce. </a:t>
            </a:r>
            <a:endParaRPr sz="1500"/>
          </a:p>
          <a:p>
            <a:pPr indent="-323850" lvl="0" marL="457200" rtl="0" algn="l">
              <a:lnSpc>
                <a:spcPct val="115000"/>
              </a:lnSpc>
              <a:spcBef>
                <a:spcPts val="0"/>
              </a:spcBef>
              <a:spcAft>
                <a:spcPts val="0"/>
              </a:spcAft>
              <a:buSzPts val="1500"/>
              <a:buChar char="❖"/>
            </a:pPr>
            <a:r>
              <a:rPr lang="en" sz="1500"/>
              <a:t>Para entender el significado de su experiencia, al punto de ponerse en la piel.</a:t>
            </a:r>
            <a:r>
              <a:rPr lang="en" sz="1950">
                <a:solidFill>
                  <a:srgbClr val="3D464D"/>
                </a:solidFill>
                <a:highlight>
                  <a:srgbClr val="F7F9FA"/>
                </a:highlight>
                <a:latin typeface="Times New Roman"/>
                <a:ea typeface="Times New Roman"/>
                <a:cs typeface="Times New Roman"/>
                <a:sym typeface="Times New Roman"/>
              </a:rPr>
              <a:t>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064" name="Google Shape;1064;p5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las Entrevistas</a:t>
            </a:r>
            <a:endParaRPr/>
          </a:p>
        </p:txBody>
      </p:sp>
      <p:sp>
        <p:nvSpPr>
          <p:cNvPr id="1070" name="Google Shape;1070;p5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Se selecciona el tipo de entrevista que desea realizar. Estos son los tres que existen:  </a:t>
            </a:r>
            <a:r>
              <a:rPr i="1" lang="en" sz="1500"/>
              <a:t>Estructurada, Semi-Estructurada ó No Estructurada</a:t>
            </a:r>
            <a:r>
              <a:rPr lang="en" sz="1500" u="sng"/>
              <a:t>.</a:t>
            </a:r>
            <a:endParaRPr sz="1500" u="sng"/>
          </a:p>
          <a:p>
            <a:pPr indent="0" lvl="0" marL="457200" rtl="0" algn="l">
              <a:lnSpc>
                <a:spcPct val="115000"/>
              </a:lnSpc>
              <a:spcBef>
                <a:spcPts val="1000"/>
              </a:spcBef>
              <a:spcAft>
                <a:spcPts val="0"/>
              </a:spcAft>
              <a:buNone/>
            </a:pPr>
            <a:r>
              <a:t/>
            </a:r>
            <a:endParaRPr sz="1500" u="sng"/>
          </a:p>
          <a:p>
            <a:pPr indent="-323850" lvl="0" marL="457200" rtl="0" algn="l">
              <a:lnSpc>
                <a:spcPct val="115000"/>
              </a:lnSpc>
              <a:spcBef>
                <a:spcPts val="1000"/>
              </a:spcBef>
              <a:spcAft>
                <a:spcPts val="0"/>
              </a:spcAft>
              <a:buSzPts val="1500"/>
              <a:buChar char="❖"/>
            </a:pPr>
            <a:r>
              <a:rPr lang="en" sz="1500"/>
              <a:t>Pensar en las preguntas. Estas deben de invitar a estilos de respuesta bastante diferentes: que van desde lo descriptivo, conductual, experiencial hasta lo emocional, cognitivo y evaluativo.</a:t>
            </a:r>
            <a:endParaRPr sz="1500"/>
          </a:p>
          <a:p>
            <a:pPr indent="0" lvl="0" marL="457200" rtl="0" algn="l">
              <a:lnSpc>
                <a:spcPct val="115000"/>
              </a:lnSpc>
              <a:spcBef>
                <a:spcPts val="1000"/>
              </a:spcBef>
              <a:spcAft>
                <a:spcPts val="0"/>
              </a:spcAft>
              <a:buNone/>
            </a:pPr>
            <a:r>
              <a:t/>
            </a:r>
            <a:endParaRPr sz="1500"/>
          </a:p>
          <a:p>
            <a:pPr indent="-323850" lvl="0" marL="457200" rtl="0" algn="l">
              <a:lnSpc>
                <a:spcPct val="115000"/>
              </a:lnSpc>
              <a:spcBef>
                <a:spcPts val="1000"/>
              </a:spcBef>
              <a:spcAft>
                <a:spcPts val="0"/>
              </a:spcAft>
              <a:buSzPts val="1500"/>
              <a:buChar char="❖"/>
            </a:pPr>
            <a:r>
              <a:rPr lang="en" sz="1500"/>
              <a:t>Ejecuta la entrevista</a:t>
            </a:r>
            <a:endParaRPr sz="1500"/>
          </a:p>
          <a:p>
            <a:pPr indent="0" lvl="0" marL="457200" rtl="0" algn="l">
              <a:lnSpc>
                <a:spcPct val="115000"/>
              </a:lnSpc>
              <a:spcBef>
                <a:spcPts val="1000"/>
              </a:spcBef>
              <a:spcAft>
                <a:spcPts val="0"/>
              </a:spcAft>
              <a:buNone/>
            </a:pPr>
            <a:r>
              <a:t/>
            </a:r>
            <a:endParaRPr sz="1500"/>
          </a:p>
          <a:p>
            <a:pPr indent="-323850" lvl="0" marL="457200" rtl="0" algn="l">
              <a:lnSpc>
                <a:spcPct val="115000"/>
              </a:lnSpc>
              <a:spcBef>
                <a:spcPts val="1000"/>
              </a:spcBef>
              <a:spcAft>
                <a:spcPts val="0"/>
              </a:spcAft>
              <a:buSzPts val="1500"/>
              <a:buChar char="❖"/>
            </a:pPr>
            <a:r>
              <a:rPr lang="en" sz="1500"/>
              <a:t>Analizar</a:t>
            </a:r>
            <a:r>
              <a:rPr lang="en" sz="1500"/>
              <a:t> las respuestas, como buscando patrones y el punto de encuentro </a:t>
            </a:r>
            <a:endParaRPr sz="1500"/>
          </a:p>
        </p:txBody>
      </p:sp>
      <p:sp>
        <p:nvSpPr>
          <p:cNvPr id="1071" name="Google Shape;1071;p5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75" name="Shape 1075"/>
        <p:cNvGrpSpPr/>
        <p:nvPr/>
      </p:nvGrpSpPr>
      <p:grpSpPr>
        <a:xfrm>
          <a:off x="0" y="0"/>
          <a:ext cx="0" cy="0"/>
          <a:chOff x="0" y="0"/>
          <a:chExt cx="0" cy="0"/>
        </a:xfrm>
      </p:grpSpPr>
      <p:sp>
        <p:nvSpPr>
          <p:cNvPr id="1076" name="Google Shape;1076;p60"/>
          <p:cNvSpPr txBox="1"/>
          <p:nvPr>
            <p:ph idx="4294967295" type="title"/>
          </p:nvPr>
        </p:nvSpPr>
        <p:spPr>
          <a:xfrm>
            <a:off x="851325" y="178675"/>
            <a:ext cx="82923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Entrevista:</a:t>
            </a:r>
            <a:endParaRPr>
              <a:solidFill>
                <a:schemeClr val="lt1"/>
              </a:solidFill>
            </a:endParaRPr>
          </a:p>
        </p:txBody>
      </p:sp>
      <p:pic>
        <p:nvPicPr>
          <p:cNvPr id="1077" name="Google Shape;1077;p60"/>
          <p:cNvPicPr preferRelativeResize="0"/>
          <p:nvPr/>
        </p:nvPicPr>
        <p:blipFill>
          <a:blip r:embed="rId3">
            <a:alphaModFix/>
          </a:blip>
          <a:stretch>
            <a:fillRect/>
          </a:stretch>
        </p:blipFill>
        <p:spPr>
          <a:xfrm>
            <a:off x="1162800" y="1262900"/>
            <a:ext cx="7428000" cy="3632500"/>
          </a:xfrm>
          <a:prstGeom prst="rect">
            <a:avLst/>
          </a:prstGeom>
          <a:noFill/>
          <a:ln>
            <a:noFill/>
          </a:ln>
        </p:spPr>
      </p:pic>
      <p:sp>
        <p:nvSpPr>
          <p:cNvPr id="1078" name="Google Shape;1078;p60"/>
          <p:cNvSpPr txBox="1"/>
          <p:nvPr>
            <p:ph idx="4294967295" type="title"/>
          </p:nvPr>
        </p:nvSpPr>
        <p:spPr>
          <a:xfrm>
            <a:off x="851325" y="733950"/>
            <a:ext cx="82269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6"/>
                </a:solidFill>
              </a:rPr>
              <a:t>Estructurada</a:t>
            </a:r>
            <a:endParaRPr>
              <a:solidFill>
                <a:schemeClr val="accent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82" name="Shape 1082"/>
        <p:cNvGrpSpPr/>
        <p:nvPr/>
      </p:nvGrpSpPr>
      <p:grpSpPr>
        <a:xfrm>
          <a:off x="0" y="0"/>
          <a:ext cx="0" cy="0"/>
          <a:chOff x="0" y="0"/>
          <a:chExt cx="0" cy="0"/>
        </a:xfrm>
      </p:grpSpPr>
      <p:sp>
        <p:nvSpPr>
          <p:cNvPr id="1083" name="Google Shape;1083;p61"/>
          <p:cNvSpPr txBox="1"/>
          <p:nvPr>
            <p:ph idx="4294967295" type="title"/>
          </p:nvPr>
        </p:nvSpPr>
        <p:spPr>
          <a:xfrm>
            <a:off x="851325" y="178675"/>
            <a:ext cx="82923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Entrevista:</a:t>
            </a:r>
            <a:endParaRPr>
              <a:solidFill>
                <a:schemeClr val="lt1"/>
              </a:solidFill>
            </a:endParaRPr>
          </a:p>
        </p:txBody>
      </p:sp>
      <p:sp>
        <p:nvSpPr>
          <p:cNvPr id="1084" name="Google Shape;1084;p61"/>
          <p:cNvSpPr txBox="1"/>
          <p:nvPr>
            <p:ph idx="4294967295" type="title"/>
          </p:nvPr>
        </p:nvSpPr>
        <p:spPr>
          <a:xfrm>
            <a:off x="851325" y="733950"/>
            <a:ext cx="82269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6"/>
                </a:solidFill>
              </a:rPr>
              <a:t>Semi-</a:t>
            </a:r>
            <a:r>
              <a:rPr lang="en">
                <a:solidFill>
                  <a:schemeClr val="accent6"/>
                </a:solidFill>
              </a:rPr>
              <a:t>Estructurada</a:t>
            </a:r>
            <a:endParaRPr>
              <a:solidFill>
                <a:schemeClr val="accent6"/>
              </a:solidFill>
            </a:endParaRPr>
          </a:p>
        </p:txBody>
      </p:sp>
      <p:pic>
        <p:nvPicPr>
          <p:cNvPr id="1085" name="Google Shape;1085;p61"/>
          <p:cNvPicPr preferRelativeResize="0"/>
          <p:nvPr/>
        </p:nvPicPr>
        <p:blipFill>
          <a:blip r:embed="rId3">
            <a:alphaModFix/>
          </a:blip>
          <a:stretch>
            <a:fillRect/>
          </a:stretch>
        </p:blipFill>
        <p:spPr>
          <a:xfrm>
            <a:off x="1778000" y="1227950"/>
            <a:ext cx="6177550" cy="3730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89" name="Shape 1089"/>
        <p:cNvGrpSpPr/>
        <p:nvPr/>
      </p:nvGrpSpPr>
      <p:grpSpPr>
        <a:xfrm>
          <a:off x="0" y="0"/>
          <a:ext cx="0" cy="0"/>
          <a:chOff x="0" y="0"/>
          <a:chExt cx="0" cy="0"/>
        </a:xfrm>
      </p:grpSpPr>
      <p:sp>
        <p:nvSpPr>
          <p:cNvPr id="1090" name="Google Shape;1090;p62"/>
          <p:cNvSpPr txBox="1"/>
          <p:nvPr>
            <p:ph idx="4294967295" type="title"/>
          </p:nvPr>
        </p:nvSpPr>
        <p:spPr>
          <a:xfrm>
            <a:off x="851325" y="178675"/>
            <a:ext cx="82923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Entrevista:</a:t>
            </a:r>
            <a:endParaRPr>
              <a:solidFill>
                <a:schemeClr val="lt1"/>
              </a:solidFill>
            </a:endParaRPr>
          </a:p>
        </p:txBody>
      </p:sp>
      <p:sp>
        <p:nvSpPr>
          <p:cNvPr id="1091" name="Google Shape;1091;p62"/>
          <p:cNvSpPr txBox="1"/>
          <p:nvPr>
            <p:ph idx="4294967295" type="title"/>
          </p:nvPr>
        </p:nvSpPr>
        <p:spPr>
          <a:xfrm>
            <a:off x="851325" y="733950"/>
            <a:ext cx="82269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6"/>
                </a:solidFill>
              </a:rPr>
              <a:t>No </a:t>
            </a:r>
            <a:r>
              <a:rPr lang="en">
                <a:solidFill>
                  <a:schemeClr val="accent6"/>
                </a:solidFill>
              </a:rPr>
              <a:t>Estructurada</a:t>
            </a:r>
            <a:endParaRPr>
              <a:solidFill>
                <a:schemeClr val="accent6"/>
              </a:solidFill>
            </a:endParaRPr>
          </a:p>
        </p:txBody>
      </p:sp>
      <p:pic>
        <p:nvPicPr>
          <p:cNvPr id="1092" name="Google Shape;1092;p62"/>
          <p:cNvPicPr preferRelativeResize="0"/>
          <p:nvPr/>
        </p:nvPicPr>
        <p:blipFill>
          <a:blip r:embed="rId3">
            <a:alphaModFix/>
          </a:blip>
          <a:stretch>
            <a:fillRect/>
          </a:stretch>
        </p:blipFill>
        <p:spPr>
          <a:xfrm>
            <a:off x="1238925" y="1631175"/>
            <a:ext cx="7364700" cy="2776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3"/>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Encuestas</a:t>
            </a:r>
            <a:endParaRPr/>
          </a:p>
        </p:txBody>
      </p:sp>
      <p:sp>
        <p:nvSpPr>
          <p:cNvPr id="1098" name="Google Shape;1098;p63"/>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forma sencilla de recolectar  o obtener información cuantitativa de las metas, comportamientos, actitudes y demográficas de los usuarios.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En esta área de ux se puede utilizar para generar información obtenida de fuentes no confiables. Estas fuentes son los usuarios. Se puede utilizar para conocer el gusto, satisfacción… que tiene el cliente hacia algún producto, servicio o marca.</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099" name="Google Shape;1099;p6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Explicación del proceso del ScopeCanvas</a:t>
            </a:r>
            <a:endParaRPr/>
          </a:p>
        </p:txBody>
      </p:sp>
      <p:sp>
        <p:nvSpPr>
          <p:cNvPr id="795" name="Google Shape;795;p19"/>
          <p:cNvSpPr txBox="1"/>
          <p:nvPr>
            <p:ph idx="1" type="body"/>
          </p:nvPr>
        </p:nvSpPr>
        <p:spPr>
          <a:xfrm>
            <a:off x="474125" y="1352550"/>
            <a:ext cx="7518300" cy="343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Nunito"/>
                <a:ea typeface="Nunito"/>
                <a:cs typeface="Nunito"/>
                <a:sym typeface="Nunito"/>
              </a:rPr>
              <a:t>        Propósito</a:t>
            </a:r>
            <a:endParaRPr b="1" sz="2000">
              <a:latin typeface="Nunito"/>
              <a:ea typeface="Nunito"/>
              <a:cs typeface="Nunito"/>
              <a:sym typeface="Nunito"/>
            </a:endParaRPr>
          </a:p>
          <a:p>
            <a:pPr indent="0" lvl="0" marL="0" rtl="0" algn="l">
              <a:spcBef>
                <a:spcPts val="1000"/>
              </a:spcBef>
              <a:spcAft>
                <a:spcPts val="0"/>
              </a:spcAft>
              <a:buNone/>
            </a:pPr>
            <a:r>
              <a:t/>
            </a:r>
            <a:endParaRPr b="1" sz="2000">
              <a:latin typeface="Nunito"/>
              <a:ea typeface="Nunito"/>
              <a:cs typeface="Nunito"/>
              <a:sym typeface="Nunito"/>
            </a:endParaRPr>
          </a:p>
          <a:p>
            <a:pPr indent="-342900" lvl="0" marL="457200" rtl="0" algn="l">
              <a:lnSpc>
                <a:spcPct val="115000"/>
              </a:lnSpc>
              <a:spcBef>
                <a:spcPts val="1000"/>
              </a:spcBef>
              <a:spcAft>
                <a:spcPts val="0"/>
              </a:spcAft>
              <a:buSzPts val="1800"/>
              <a:buChar char="❖"/>
            </a:pPr>
            <a:r>
              <a:rPr lang="en" sz="1500"/>
              <a:t>Es un equilibrio entre tus objetivos como organización y las necesidades de tus usuarios.</a:t>
            </a:r>
            <a:endParaRPr sz="1500"/>
          </a:p>
          <a:p>
            <a:pPr indent="-342900" lvl="0" marL="457200" rtl="0" algn="l">
              <a:lnSpc>
                <a:spcPct val="115000"/>
              </a:lnSpc>
              <a:spcBef>
                <a:spcPts val="0"/>
              </a:spcBef>
              <a:spcAft>
                <a:spcPts val="0"/>
              </a:spcAft>
              <a:buSzPts val="1800"/>
              <a:buChar char="❖"/>
            </a:pPr>
            <a:r>
              <a:rPr lang="en" sz="1500"/>
              <a:t>Está en el centro del cavas. Ejemplo de preguntas a contestar:</a:t>
            </a:r>
            <a:endParaRPr sz="1500"/>
          </a:p>
          <a:p>
            <a:pPr indent="0" lvl="0" marL="457200" rtl="0" algn="l">
              <a:lnSpc>
                <a:spcPct val="115000"/>
              </a:lnSpc>
              <a:spcBef>
                <a:spcPts val="1000"/>
              </a:spcBef>
              <a:spcAft>
                <a:spcPts val="0"/>
              </a:spcAft>
              <a:buNone/>
            </a:pPr>
            <a:r>
              <a:rPr lang="en" sz="1500"/>
              <a:t>¿Por qué vale la pena? ¿Qué los mueve y los motiva?</a:t>
            </a:r>
            <a:endParaRPr sz="1500"/>
          </a:p>
          <a:p>
            <a:pPr indent="0" lvl="0" marL="457200" rtl="0" algn="l">
              <a:lnSpc>
                <a:spcPct val="115000"/>
              </a:lnSpc>
              <a:spcBef>
                <a:spcPts val="1000"/>
              </a:spcBef>
              <a:spcAft>
                <a:spcPts val="0"/>
              </a:spcAft>
              <a:buNone/>
            </a:pPr>
            <a:r>
              <a:rPr lang="en" sz="1500"/>
              <a:t>Define la motivación del equipo para realizar el proyecto de UX</a:t>
            </a:r>
            <a:endParaRPr sz="1500"/>
          </a:p>
          <a:p>
            <a:pPr indent="0" lvl="0" marL="914400" rtl="0" algn="l">
              <a:spcBef>
                <a:spcPts val="1000"/>
              </a:spcBef>
              <a:spcAft>
                <a:spcPts val="1000"/>
              </a:spcAft>
              <a:buNone/>
            </a:pPr>
            <a:r>
              <a:t/>
            </a:r>
            <a:endParaRPr/>
          </a:p>
        </p:txBody>
      </p:sp>
      <p:sp>
        <p:nvSpPr>
          <p:cNvPr id="796" name="Google Shape;796;p1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97" name="Google Shape;797;p19"/>
          <p:cNvPicPr preferRelativeResize="0"/>
          <p:nvPr/>
        </p:nvPicPr>
        <p:blipFill>
          <a:blip r:embed="rId3">
            <a:alphaModFix/>
          </a:blip>
          <a:stretch>
            <a:fillRect/>
          </a:stretch>
        </p:blipFill>
        <p:spPr>
          <a:xfrm>
            <a:off x="415000" y="1449824"/>
            <a:ext cx="548750" cy="514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las Entrevistas</a:t>
            </a:r>
            <a:endParaRPr/>
          </a:p>
        </p:txBody>
      </p:sp>
      <p:sp>
        <p:nvSpPr>
          <p:cNvPr id="1105" name="Google Shape;1105;p64"/>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Se selecciona el tipo de entrevista que desea realizar. Estructura, Semi-Estructura ó No Estructurada.</a:t>
            </a:r>
            <a:endParaRPr sz="1500"/>
          </a:p>
          <a:p>
            <a:pPr indent="-323850" lvl="0" marL="457200" rtl="0" algn="l">
              <a:lnSpc>
                <a:spcPct val="115000"/>
              </a:lnSpc>
              <a:spcBef>
                <a:spcPts val="0"/>
              </a:spcBef>
              <a:spcAft>
                <a:spcPts val="0"/>
              </a:spcAft>
              <a:buSzPts val="1500"/>
              <a:buChar char="❖"/>
            </a:pPr>
            <a:r>
              <a:rPr lang="en" sz="1500"/>
              <a:t>Pensar en las preguntas. Estas deben de invitar a estilos de respuesta bastante diferentes: que van desde lo descriptivo, conductual, experiencial hasta lo emocional, cognitivo y evaluativo.</a:t>
            </a:r>
            <a:endParaRPr sz="1500"/>
          </a:p>
          <a:p>
            <a:pPr indent="-323850" lvl="0" marL="457200" rtl="0" algn="l">
              <a:lnSpc>
                <a:spcPct val="115000"/>
              </a:lnSpc>
              <a:spcBef>
                <a:spcPts val="0"/>
              </a:spcBef>
              <a:spcAft>
                <a:spcPts val="0"/>
              </a:spcAft>
              <a:buSzPts val="1500"/>
              <a:buChar char="❖"/>
            </a:pPr>
            <a:r>
              <a:rPr lang="en" sz="1500"/>
              <a:t>Ejecuta la entrevista.</a:t>
            </a:r>
            <a:endParaRPr sz="1500"/>
          </a:p>
          <a:p>
            <a:pPr indent="-323850" lvl="0" marL="457200" rtl="0" algn="l">
              <a:lnSpc>
                <a:spcPct val="115000"/>
              </a:lnSpc>
              <a:spcBef>
                <a:spcPts val="0"/>
              </a:spcBef>
              <a:spcAft>
                <a:spcPts val="0"/>
              </a:spcAft>
              <a:buSzPts val="1500"/>
              <a:buChar char="❖"/>
            </a:pPr>
            <a:r>
              <a:rPr lang="en" sz="1500"/>
              <a:t>Analizar las respuestas, como buscando patrones y el punto de encuentro.</a:t>
            </a:r>
            <a:endParaRPr sz="1500"/>
          </a:p>
        </p:txBody>
      </p:sp>
      <p:sp>
        <p:nvSpPr>
          <p:cNvPr id="1106" name="Google Shape;1106;p6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10" name="Shape 1110"/>
        <p:cNvGrpSpPr/>
        <p:nvPr/>
      </p:nvGrpSpPr>
      <p:grpSpPr>
        <a:xfrm>
          <a:off x="0" y="0"/>
          <a:ext cx="0" cy="0"/>
          <a:chOff x="0" y="0"/>
          <a:chExt cx="0" cy="0"/>
        </a:xfrm>
      </p:grpSpPr>
      <p:sp>
        <p:nvSpPr>
          <p:cNvPr id="1111" name="Google Shape;1111;p65"/>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Encuestas:</a:t>
            </a:r>
            <a:endParaRPr>
              <a:solidFill>
                <a:schemeClr val="lt1"/>
              </a:solidFill>
            </a:endParaRPr>
          </a:p>
        </p:txBody>
      </p:sp>
      <p:pic>
        <p:nvPicPr>
          <p:cNvPr id="1112" name="Google Shape;1112;p65"/>
          <p:cNvPicPr preferRelativeResize="0"/>
          <p:nvPr/>
        </p:nvPicPr>
        <p:blipFill>
          <a:blip r:embed="rId3">
            <a:alphaModFix/>
          </a:blip>
          <a:stretch>
            <a:fillRect/>
          </a:stretch>
        </p:blipFill>
        <p:spPr>
          <a:xfrm>
            <a:off x="2246775" y="912400"/>
            <a:ext cx="5237452" cy="40471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6"/>
          <p:cNvSpPr txBox="1"/>
          <p:nvPr>
            <p:ph type="title"/>
          </p:nvPr>
        </p:nvSpPr>
        <p:spPr>
          <a:xfrm>
            <a:off x="448000" y="4505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Card Sorting</a:t>
            </a:r>
            <a:endParaRPr/>
          </a:p>
        </p:txBody>
      </p:sp>
      <p:sp>
        <p:nvSpPr>
          <p:cNvPr id="1118" name="Google Shape;1118;p66"/>
          <p:cNvSpPr txBox="1"/>
          <p:nvPr>
            <p:ph idx="1" type="body"/>
          </p:nvPr>
        </p:nvSpPr>
        <p:spPr>
          <a:xfrm>
            <a:off x="448000" y="1060925"/>
            <a:ext cx="7488900" cy="40155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 Es un método de observación de cómo los usuarios agrupan y asocian entre sí un número predeterminado de tarjetas etiquetadas con las diferentes categorías temáticas del sitio web. </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Nota: </a:t>
            </a:r>
            <a:r>
              <a:rPr lang="en" sz="1500"/>
              <a:t>Igual existen dos formas de realizarlas. Más adelante se encuentra la información.</a:t>
            </a:r>
            <a:endParaRPr sz="1500"/>
          </a:p>
          <a:p>
            <a:pPr indent="0" lvl="0" marL="0" rtl="0" algn="l">
              <a:spcBef>
                <a:spcPts val="1000"/>
              </a:spcBef>
              <a:spcAft>
                <a:spcPts val="1000"/>
              </a:spcAft>
              <a:buClr>
                <a:schemeClr val="dk1"/>
              </a:buClr>
              <a:buSzPts val="1100"/>
              <a:buFont typeface="Arial"/>
              <a:buNone/>
            </a:pPr>
            <a:r>
              <a:t/>
            </a:r>
            <a:endParaRPr b="1" sz="1200"/>
          </a:p>
        </p:txBody>
      </p:sp>
      <p:sp>
        <p:nvSpPr>
          <p:cNvPr id="1119" name="Google Shape;1119;p6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67"/>
          <p:cNvSpPr txBox="1"/>
          <p:nvPr>
            <p:ph type="title"/>
          </p:nvPr>
        </p:nvSpPr>
        <p:spPr>
          <a:xfrm>
            <a:off x="448000" y="4505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Card Sorting</a:t>
            </a:r>
            <a:endParaRPr/>
          </a:p>
        </p:txBody>
      </p:sp>
      <p:sp>
        <p:nvSpPr>
          <p:cNvPr id="1125" name="Google Shape;1125;p67"/>
          <p:cNvSpPr txBox="1"/>
          <p:nvPr>
            <p:ph idx="1" type="body"/>
          </p:nvPr>
        </p:nvSpPr>
        <p:spPr>
          <a:xfrm>
            <a:off x="448000" y="1060925"/>
            <a:ext cx="7488900" cy="40155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500"/>
              <a:t>Se puede utilizar antes de hacer la arquitectura de información para validar el inventario de contenidos pero también es una herramienta muy importante durante todo el proceso porque permite pulir la arquitectura una vez que está hecha</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La idea es encontrar patrones comunes que permitan agrupar el contenido de la mejor manera posible.</a:t>
            </a:r>
            <a:endParaRPr sz="1500"/>
          </a:p>
          <a:p>
            <a:pPr indent="-323850" lvl="0" marL="457200" rtl="0" algn="l">
              <a:lnSpc>
                <a:spcPct val="115000"/>
              </a:lnSpc>
              <a:spcBef>
                <a:spcPts val="0"/>
              </a:spcBef>
              <a:spcAft>
                <a:spcPts val="0"/>
              </a:spcAft>
              <a:buSzPts val="1500"/>
              <a:buChar char="❖"/>
            </a:pPr>
            <a:r>
              <a:rPr lang="en" sz="1500"/>
              <a:t>Cuando queramos conocer en qué categorías agrupar la información.</a:t>
            </a:r>
            <a:endParaRPr sz="1500"/>
          </a:p>
          <a:p>
            <a:pPr indent="-323850" lvl="0" marL="457200" rtl="0" algn="l">
              <a:lnSpc>
                <a:spcPct val="115000"/>
              </a:lnSpc>
              <a:spcBef>
                <a:spcPts val="0"/>
              </a:spcBef>
              <a:spcAft>
                <a:spcPts val="0"/>
              </a:spcAft>
              <a:buSzPts val="1500"/>
              <a:buChar char="❖"/>
            </a:pPr>
            <a:r>
              <a:rPr lang="en" sz="1500"/>
              <a:t>Cuando queramos conocer cómo llamar a los vínculos o categorías.</a:t>
            </a:r>
            <a:endParaRPr sz="1500"/>
          </a:p>
          <a:p>
            <a:pPr indent="-323850" lvl="0" marL="457200" rtl="0" algn="l">
              <a:lnSpc>
                <a:spcPct val="115000"/>
              </a:lnSpc>
              <a:spcBef>
                <a:spcPts val="0"/>
              </a:spcBef>
              <a:spcAft>
                <a:spcPts val="0"/>
              </a:spcAft>
              <a:buSzPts val="1500"/>
              <a:buChar char="❖"/>
            </a:pPr>
            <a:r>
              <a:rPr lang="en" sz="1500"/>
              <a:t>Cuando queramos comprobar la arquitectura de información establecida.</a:t>
            </a:r>
            <a:endParaRPr sz="1500"/>
          </a:p>
          <a:p>
            <a:pPr indent="-323850" lvl="0" marL="457200" rtl="0" algn="l">
              <a:lnSpc>
                <a:spcPct val="115000"/>
              </a:lnSpc>
              <a:spcBef>
                <a:spcPts val="0"/>
              </a:spcBef>
              <a:spcAft>
                <a:spcPts val="0"/>
              </a:spcAft>
              <a:buSzPts val="1500"/>
              <a:buChar char="❖"/>
            </a:pPr>
            <a:r>
              <a:rPr lang="en" sz="1500"/>
              <a:t>En los primeros pasos de un proyecto.</a:t>
            </a:r>
            <a:endParaRPr sz="1500"/>
          </a:p>
          <a:p>
            <a:pPr indent="-323850" lvl="0" marL="457200" rtl="0" algn="l">
              <a:lnSpc>
                <a:spcPct val="115000"/>
              </a:lnSpc>
              <a:spcBef>
                <a:spcPts val="0"/>
              </a:spcBef>
              <a:spcAft>
                <a:spcPts val="0"/>
              </a:spcAft>
              <a:buSzPts val="1500"/>
              <a:buChar char="❖"/>
            </a:pPr>
            <a:r>
              <a:rPr lang="en" sz="1500"/>
              <a:t>Para abordar la modificación de la arquitectura de información.</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126" name="Google Shape;1126;p6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8"/>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Card Sorting</a:t>
            </a:r>
            <a:endParaRPr/>
          </a:p>
        </p:txBody>
      </p:sp>
      <p:sp>
        <p:nvSpPr>
          <p:cNvPr id="1132" name="Google Shape;1132;p68"/>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¿Qué tipos existen?</a:t>
            </a:r>
            <a:endParaRPr b="1" sz="1500">
              <a:latin typeface="Nunito"/>
              <a:ea typeface="Nunito"/>
              <a:cs typeface="Nunito"/>
              <a:sym typeface="Nunito"/>
            </a:endParaRPr>
          </a:p>
          <a:p>
            <a:pPr indent="0" lvl="0" marL="0" rtl="0" algn="l">
              <a:lnSpc>
                <a:spcPct val="115000"/>
              </a:lnSpc>
              <a:spcBef>
                <a:spcPts val="1000"/>
              </a:spcBef>
              <a:spcAft>
                <a:spcPts val="0"/>
              </a:spcAft>
              <a:buNone/>
            </a:pPr>
            <a:r>
              <a:rPr b="1" lang="en" sz="1500">
                <a:latin typeface="Nunito"/>
                <a:ea typeface="Nunito"/>
                <a:cs typeface="Nunito"/>
                <a:sym typeface="Nunito"/>
              </a:rPr>
              <a:t>Abierto:</a:t>
            </a:r>
            <a:r>
              <a:rPr lang="en" sz="1500"/>
              <a:t> El usuario puede agrupar las categorías libremente en el número de conjuntos que crea necesario.</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Cerrado: </a:t>
            </a:r>
            <a:r>
              <a:rPr lang="en" sz="1500"/>
              <a:t>Los grupos o conjuntos están predefinidos y etiquetados y el usuario únicamente deberá colocar cada categoría en el grupo que crea corresponda.</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133" name="Google Shape;1133;p6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Card Sorting</a:t>
            </a:r>
            <a:endParaRPr/>
          </a:p>
        </p:txBody>
      </p:sp>
      <p:sp>
        <p:nvSpPr>
          <p:cNvPr id="1139" name="Google Shape;1139;p6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 Utilizado tarjetas, se pueden colocar sobre una mesa y pedir a nuestros usuarios que las ordenen y agrupen según lo que para ellos tenga sentido. </a:t>
            </a:r>
            <a:endParaRPr sz="1500"/>
          </a:p>
          <a:p>
            <a:pPr indent="-323850" lvl="1" marL="914400" rtl="0" algn="l">
              <a:lnSpc>
                <a:spcPct val="115000"/>
              </a:lnSpc>
              <a:spcBef>
                <a:spcPts val="0"/>
              </a:spcBef>
              <a:spcAft>
                <a:spcPts val="0"/>
              </a:spcAft>
              <a:buSzPts val="1500"/>
              <a:buChar char="➢"/>
            </a:pPr>
            <a:r>
              <a:rPr b="1" lang="en" sz="1500">
                <a:latin typeface="Nunito"/>
                <a:ea typeface="Nunito"/>
                <a:cs typeface="Nunito"/>
                <a:sym typeface="Nunito"/>
              </a:rPr>
              <a:t>Nota:</a:t>
            </a:r>
            <a:r>
              <a:rPr lang="en" sz="1500"/>
              <a:t> Es sorprendente ver cómo a veces su esquema mental difiere completamente del que tiene el cliente que encarga el proyecto.</a:t>
            </a:r>
            <a:r>
              <a:rPr lang="en" sz="1500"/>
              <a:t> </a:t>
            </a:r>
            <a:endParaRPr sz="1500"/>
          </a:p>
          <a:p>
            <a:pPr indent="-323850" lvl="0" marL="457200" rtl="0" algn="l">
              <a:lnSpc>
                <a:spcPct val="115000"/>
              </a:lnSpc>
              <a:spcBef>
                <a:spcPts val="0"/>
              </a:spcBef>
              <a:spcAft>
                <a:spcPts val="0"/>
              </a:spcAft>
              <a:buSzPts val="1500"/>
              <a:buChar char="❖"/>
            </a:pPr>
            <a:r>
              <a:rPr lang="en" sz="1500"/>
              <a:t>Encuentra patrones comunes</a:t>
            </a:r>
            <a:endParaRPr sz="1500"/>
          </a:p>
          <a:p>
            <a:pPr indent="-323850" lvl="0" marL="457200" rtl="0" algn="l">
              <a:lnSpc>
                <a:spcPct val="115000"/>
              </a:lnSpc>
              <a:spcBef>
                <a:spcPts val="0"/>
              </a:spcBef>
              <a:spcAft>
                <a:spcPts val="0"/>
              </a:spcAft>
              <a:buSzPts val="1500"/>
              <a:buChar char="❖"/>
            </a:pPr>
            <a:r>
              <a:rPr lang="en" sz="1500"/>
              <a:t>Puedes realizar el card sorting con los usuarios. Utilice tarjetas de papel, y capturas una fotografía cuando el usuario finaliza. Luego  desordena las tarjetas  para que el siguiente empiece de nuevo.</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 Consejo: </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Para realizarlo de manera virtual o con un número muy grande de personas se puede utilizar “UsabiliTest” o “Trello”</a:t>
            </a:r>
            <a:endParaRPr sz="1500"/>
          </a:p>
          <a:p>
            <a:pPr indent="0" lvl="0" marL="0" rtl="0" algn="l">
              <a:spcBef>
                <a:spcPts val="1000"/>
              </a:spcBef>
              <a:spcAft>
                <a:spcPts val="1000"/>
              </a:spcAft>
              <a:buNone/>
            </a:pPr>
            <a:r>
              <a:t/>
            </a:r>
            <a:endParaRPr sz="1500"/>
          </a:p>
        </p:txBody>
      </p:sp>
      <p:sp>
        <p:nvSpPr>
          <p:cNvPr id="1140" name="Google Shape;1140;p6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4" name="Shape 1144"/>
        <p:cNvGrpSpPr/>
        <p:nvPr/>
      </p:nvGrpSpPr>
      <p:grpSpPr>
        <a:xfrm>
          <a:off x="0" y="0"/>
          <a:ext cx="0" cy="0"/>
          <a:chOff x="0" y="0"/>
          <a:chExt cx="0" cy="0"/>
        </a:xfrm>
      </p:grpSpPr>
      <p:sp>
        <p:nvSpPr>
          <p:cNvPr id="1145" name="Google Shape;1145;p70"/>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Card Sorting:</a:t>
            </a:r>
            <a:endParaRPr>
              <a:solidFill>
                <a:schemeClr val="lt1"/>
              </a:solidFill>
            </a:endParaRPr>
          </a:p>
        </p:txBody>
      </p:sp>
      <p:pic>
        <p:nvPicPr>
          <p:cNvPr id="1146" name="Google Shape;1146;p70"/>
          <p:cNvPicPr preferRelativeResize="0"/>
          <p:nvPr/>
        </p:nvPicPr>
        <p:blipFill>
          <a:blip r:embed="rId3">
            <a:alphaModFix/>
          </a:blip>
          <a:stretch>
            <a:fillRect/>
          </a:stretch>
        </p:blipFill>
        <p:spPr>
          <a:xfrm>
            <a:off x="1167250" y="1118600"/>
            <a:ext cx="7614000" cy="365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71"/>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Storyboards</a:t>
            </a:r>
            <a:endParaRPr/>
          </a:p>
        </p:txBody>
      </p:sp>
      <p:sp>
        <p:nvSpPr>
          <p:cNvPr id="1152" name="Google Shape;1152;p71"/>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Son representaciones visuales de historias de experiencias de usuario que capturan la atención, proveen claridad e inspiran a tomar acción.</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Se usan para proporcionar un contexto adicional a nuestros equipos y stakeholders.</a:t>
            </a:r>
            <a:endParaRPr sz="1500"/>
          </a:p>
          <a:p>
            <a:pPr indent="-323850" lvl="0" marL="457200" rtl="0" algn="l">
              <a:lnSpc>
                <a:spcPct val="115000"/>
              </a:lnSpc>
              <a:spcBef>
                <a:spcPts val="0"/>
              </a:spcBef>
              <a:spcAft>
                <a:spcPts val="0"/>
              </a:spcAft>
              <a:buSzPts val="1500"/>
              <a:buChar char="❖"/>
            </a:pPr>
            <a:r>
              <a:rPr lang="en" sz="1500"/>
              <a:t>Para que la historia sea rápida de entender a primera vista y fácil de recordar.</a:t>
            </a:r>
            <a:endParaRPr sz="1500">
              <a:solidFill>
                <a:srgbClr val="3D464D"/>
              </a:solidFill>
              <a:highlight>
                <a:srgbClr val="F7F9FA"/>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153" name="Google Shape;1153;p7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los Storyboards</a:t>
            </a:r>
            <a:endParaRPr/>
          </a:p>
        </p:txBody>
      </p:sp>
      <p:sp>
        <p:nvSpPr>
          <p:cNvPr id="1159" name="Google Shape;1159;p72"/>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500"/>
              <a:t>Este método está compuesto por tres elementos. Son los siguientes:</a:t>
            </a:r>
            <a:endParaRPr sz="1500"/>
          </a:p>
          <a:p>
            <a:pPr indent="-323850" lvl="0" marL="457200" rtl="0" algn="l">
              <a:lnSpc>
                <a:spcPct val="115000"/>
              </a:lnSpc>
              <a:spcBef>
                <a:spcPts val="1000"/>
              </a:spcBef>
              <a:spcAft>
                <a:spcPts val="0"/>
              </a:spcAft>
              <a:buSzPts val="1500"/>
              <a:buChar char="❖"/>
            </a:pPr>
            <a:r>
              <a:rPr lang="en" sz="1500"/>
              <a:t>Un escenario específico.</a:t>
            </a:r>
            <a:endParaRPr sz="1500"/>
          </a:p>
          <a:p>
            <a:pPr indent="-323850" lvl="0" marL="457200" rtl="0" algn="l">
              <a:lnSpc>
                <a:spcPct val="115000"/>
              </a:lnSpc>
              <a:spcBef>
                <a:spcPts val="0"/>
              </a:spcBef>
              <a:spcAft>
                <a:spcPts val="0"/>
              </a:spcAft>
              <a:buSzPts val="1500"/>
              <a:buChar char="❖"/>
            </a:pPr>
            <a:r>
              <a:rPr lang="en" sz="1500"/>
              <a:t>Imágenes.</a:t>
            </a:r>
            <a:endParaRPr sz="1500"/>
          </a:p>
          <a:p>
            <a:pPr indent="-323850" lvl="0" marL="457200" rtl="0" algn="l">
              <a:lnSpc>
                <a:spcPct val="115000"/>
              </a:lnSpc>
              <a:spcBef>
                <a:spcPts val="0"/>
              </a:spcBef>
              <a:spcAft>
                <a:spcPts val="0"/>
              </a:spcAft>
              <a:buSzPts val="1500"/>
              <a:buChar char="❖"/>
            </a:pPr>
            <a:r>
              <a:rPr lang="en" sz="1500"/>
              <a:t>Subtítulos correspondientes.</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rPr lang="en" sz="1500">
                <a:solidFill>
                  <a:srgbClr val="6AA84F"/>
                </a:solidFill>
              </a:rPr>
              <a:t>En la siguientes tres diapositivas se explicara cada uno de los elementos mencionados.</a:t>
            </a:r>
            <a:endParaRPr sz="1500">
              <a:solidFill>
                <a:srgbClr val="6AA84F"/>
              </a:solidFill>
            </a:endParaRPr>
          </a:p>
        </p:txBody>
      </p:sp>
      <p:sp>
        <p:nvSpPr>
          <p:cNvPr id="1160" name="Google Shape;1160;p7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7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los Storyboards</a:t>
            </a:r>
            <a:endParaRPr/>
          </a:p>
        </p:txBody>
      </p:sp>
      <p:sp>
        <p:nvSpPr>
          <p:cNvPr id="1166" name="Google Shape;1166;p7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Un escenario específico</a:t>
            </a:r>
            <a:endParaRPr sz="1500"/>
          </a:p>
          <a:p>
            <a:pPr indent="0" lvl="0" marL="914400" rtl="0" algn="l">
              <a:lnSpc>
                <a:spcPct val="115000"/>
              </a:lnSpc>
              <a:spcBef>
                <a:spcPts val="1000"/>
              </a:spcBef>
              <a:spcAft>
                <a:spcPts val="0"/>
              </a:spcAft>
              <a:buNone/>
            </a:pPr>
            <a:r>
              <a:t/>
            </a:r>
            <a:endParaRPr sz="1500"/>
          </a:p>
          <a:p>
            <a:pPr indent="-323850" lvl="0" marL="914400" rtl="0" algn="l">
              <a:lnSpc>
                <a:spcPct val="115000"/>
              </a:lnSpc>
              <a:spcBef>
                <a:spcPts val="1000"/>
              </a:spcBef>
              <a:spcAft>
                <a:spcPts val="0"/>
              </a:spcAft>
              <a:buSzPts val="1500"/>
              <a:buChar char="➢"/>
            </a:pPr>
            <a:r>
              <a:rPr lang="en" sz="1500"/>
              <a:t>Los storyboards se basan en un escenario o una historia de usuario. La persona o el rol que corresponde a ese escenario se especifica claramente en la parte superior del storyboard.</a:t>
            </a:r>
            <a:endParaRPr sz="1500"/>
          </a:p>
          <a:p>
            <a:pPr indent="-323850" lvl="0" marL="914400" rtl="0" algn="l">
              <a:lnSpc>
                <a:spcPct val="115000"/>
              </a:lnSpc>
              <a:spcBef>
                <a:spcPts val="0"/>
              </a:spcBef>
              <a:spcAft>
                <a:spcPts val="0"/>
              </a:spcAft>
              <a:buSzPts val="1500"/>
              <a:buChar char="➢"/>
            </a:pPr>
            <a:r>
              <a:rPr lang="en" sz="1500"/>
              <a:t>También se incluye una breve descripción de texto del escenario. La descripción del escenario o la historia es lo suficientemente clara como para que un miembro del equipo o una parte interesada pueda entender lo que se muestra antes de mirar las imágenes (Rachel Krause, 2018)</a:t>
            </a:r>
            <a:endParaRPr sz="1500"/>
          </a:p>
          <a:p>
            <a:pPr indent="0" lvl="0" marL="91440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1167" name="Google Shape;1167;p7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2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Explicación de la representación gráfica del ScopeCanvas</a:t>
            </a:r>
            <a:endParaRPr/>
          </a:p>
        </p:txBody>
      </p:sp>
      <p:sp>
        <p:nvSpPr>
          <p:cNvPr id="803" name="Google Shape;803;p20"/>
          <p:cNvSpPr txBox="1"/>
          <p:nvPr>
            <p:ph idx="2" type="body"/>
          </p:nvPr>
        </p:nvSpPr>
        <p:spPr>
          <a:xfrm>
            <a:off x="372525" y="1267875"/>
            <a:ext cx="7577700" cy="308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Nunito"/>
                <a:ea typeface="Nunito"/>
                <a:cs typeface="Nunito"/>
                <a:sym typeface="Nunito"/>
              </a:rPr>
              <a:t>         </a:t>
            </a:r>
            <a:r>
              <a:rPr b="1" lang="en" sz="2000">
                <a:latin typeface="Nunito"/>
                <a:ea typeface="Nunito"/>
                <a:cs typeface="Nunito"/>
                <a:sym typeface="Nunito"/>
              </a:rPr>
              <a:t>Necesidades</a:t>
            </a:r>
            <a:endParaRPr b="1" sz="2000">
              <a:latin typeface="Nunito"/>
              <a:ea typeface="Nunito"/>
              <a:cs typeface="Nunito"/>
              <a:sym typeface="Nunito"/>
            </a:endParaRPr>
          </a:p>
          <a:p>
            <a:pPr indent="0" lvl="0" marL="0" rtl="0" algn="l">
              <a:spcBef>
                <a:spcPts val="1000"/>
              </a:spcBef>
              <a:spcAft>
                <a:spcPts val="0"/>
              </a:spcAft>
              <a:buNone/>
            </a:pPr>
            <a:r>
              <a:t/>
            </a:r>
            <a:endParaRPr b="1" sz="2000">
              <a:latin typeface="Nunito"/>
              <a:ea typeface="Nunito"/>
              <a:cs typeface="Nunito"/>
              <a:sym typeface="Nunito"/>
            </a:endParaRPr>
          </a:p>
          <a:p>
            <a:pPr indent="-342900" lvl="0" marL="457200" rtl="0" algn="l">
              <a:lnSpc>
                <a:spcPct val="115000"/>
              </a:lnSpc>
              <a:spcBef>
                <a:spcPts val="1000"/>
              </a:spcBef>
              <a:spcAft>
                <a:spcPts val="0"/>
              </a:spcAft>
              <a:buSzPts val="1800"/>
              <a:buChar char="❖"/>
            </a:pPr>
            <a:r>
              <a:rPr lang="en" sz="1500"/>
              <a:t>Es un paso básico e importante en un proyecto UX exitoso. Ejemplo de preguntas a contestar:</a:t>
            </a:r>
            <a:endParaRPr sz="1500"/>
          </a:p>
          <a:p>
            <a:pPr indent="0" lvl="0" marL="457200" rtl="0" algn="l">
              <a:lnSpc>
                <a:spcPct val="115000"/>
              </a:lnSpc>
              <a:spcBef>
                <a:spcPts val="1000"/>
              </a:spcBef>
              <a:spcAft>
                <a:spcPts val="0"/>
              </a:spcAft>
              <a:buNone/>
            </a:pPr>
            <a:r>
              <a:rPr lang="en" sz="1500"/>
              <a:t>¿Qué problemas u oportunidades insatisfechas tiene el potencial de satisfacer?</a:t>
            </a:r>
            <a:endParaRPr sz="1500"/>
          </a:p>
          <a:p>
            <a:pPr indent="-342900" lvl="0" marL="457200" rtl="0" algn="l">
              <a:lnSpc>
                <a:spcPct val="115000"/>
              </a:lnSpc>
              <a:spcBef>
                <a:spcPts val="1000"/>
              </a:spcBef>
              <a:spcAft>
                <a:spcPts val="0"/>
              </a:spcAft>
              <a:buSzPts val="1800"/>
              <a:buChar char="❖"/>
            </a:pPr>
            <a:r>
              <a:rPr lang="en" sz="1500"/>
              <a:t>Aquí el equipo pasa mucho tiempo investigando, hablando cn usuarios, analizando datos y contactar con dolores, necesidades y oportunidades no descubiertas.</a:t>
            </a:r>
            <a:endParaRPr/>
          </a:p>
        </p:txBody>
      </p:sp>
      <p:sp>
        <p:nvSpPr>
          <p:cNvPr id="804" name="Google Shape;804;p2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05" name="Google Shape;805;p20"/>
          <p:cNvPicPr preferRelativeResize="0"/>
          <p:nvPr/>
        </p:nvPicPr>
        <p:blipFill>
          <a:blip r:embed="rId3">
            <a:alphaModFix/>
          </a:blip>
          <a:stretch>
            <a:fillRect/>
          </a:stretch>
        </p:blipFill>
        <p:spPr>
          <a:xfrm>
            <a:off x="372525" y="1328675"/>
            <a:ext cx="552450" cy="552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7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los Storyboards</a:t>
            </a:r>
            <a:endParaRPr/>
          </a:p>
        </p:txBody>
      </p:sp>
      <p:sp>
        <p:nvSpPr>
          <p:cNvPr id="1173" name="Google Shape;1173;p74"/>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Imágenes</a:t>
            </a:r>
            <a:endParaRPr sz="1500"/>
          </a:p>
          <a:p>
            <a:pPr indent="0" lvl="0" marL="457200" rtl="0" algn="l">
              <a:lnSpc>
                <a:spcPct val="115000"/>
              </a:lnSpc>
              <a:spcBef>
                <a:spcPts val="1000"/>
              </a:spcBef>
              <a:spcAft>
                <a:spcPts val="0"/>
              </a:spcAft>
              <a:buNone/>
            </a:pPr>
            <a:r>
              <a:t/>
            </a:r>
            <a:endParaRPr sz="1500"/>
          </a:p>
          <a:p>
            <a:pPr indent="-323850" lvl="1" marL="914400" rtl="0" algn="l">
              <a:lnSpc>
                <a:spcPct val="115000"/>
              </a:lnSpc>
              <a:spcBef>
                <a:spcPts val="1000"/>
              </a:spcBef>
              <a:spcAft>
                <a:spcPts val="0"/>
              </a:spcAft>
              <a:buSzPts val="1500"/>
              <a:buChar char="➢"/>
            </a:pPr>
            <a:r>
              <a:rPr lang="en" sz="1500"/>
              <a:t>Cada paso en el escenario se representa visualmente en una secuencia. Los pasos pueden ser bocetos, ilustraciones o fotos.Dependiendo del propósito del storyboard y de su audiencia, estas imágenes pueden ser dibujos rápidos de baja fidelidad o instrumentos elaborados de alta fidelidad.</a:t>
            </a:r>
            <a:endParaRPr sz="1500"/>
          </a:p>
          <a:p>
            <a:pPr indent="-323850" lvl="1" marL="914400" rtl="0" algn="l">
              <a:lnSpc>
                <a:spcPct val="115000"/>
              </a:lnSpc>
              <a:spcBef>
                <a:spcPts val="0"/>
              </a:spcBef>
              <a:spcAft>
                <a:spcPts val="0"/>
              </a:spcAft>
              <a:buSzPts val="1500"/>
              <a:buChar char="➢"/>
            </a:pPr>
            <a:r>
              <a:rPr lang="en" sz="1500"/>
              <a:t>Las imágenes incluyen detalles relevantes para la historia, como el aspecto del entorno del usuario, burbujas de discurso con citas del usuario o un boceto de la pantalla con la que el usuario está interactuando (Rachel Krause, 2018)</a:t>
            </a:r>
            <a:endParaRPr sz="1500"/>
          </a:p>
          <a:p>
            <a:pPr indent="0" lvl="0" marL="91440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1174" name="Google Shape;1174;p7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75"/>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los Storyboards</a:t>
            </a:r>
            <a:endParaRPr/>
          </a:p>
        </p:txBody>
      </p:sp>
      <p:sp>
        <p:nvSpPr>
          <p:cNvPr id="1180" name="Google Shape;1180;p75"/>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rtl="0" algn="l">
              <a:lnSpc>
                <a:spcPct val="115000"/>
              </a:lnSpc>
              <a:spcBef>
                <a:spcPts val="600"/>
              </a:spcBef>
              <a:spcAft>
                <a:spcPts val="0"/>
              </a:spcAft>
              <a:buSzPts val="1500"/>
              <a:buChar char="❖"/>
            </a:pPr>
            <a:r>
              <a:rPr lang="en" sz="1500"/>
              <a:t>Subtítulos correspondientes</a:t>
            </a:r>
            <a:endParaRPr sz="1500"/>
          </a:p>
          <a:p>
            <a:pPr indent="0" lvl="0" marL="457200" rtl="0" algn="l">
              <a:lnSpc>
                <a:spcPct val="115000"/>
              </a:lnSpc>
              <a:spcBef>
                <a:spcPts val="1000"/>
              </a:spcBef>
              <a:spcAft>
                <a:spcPts val="0"/>
              </a:spcAft>
              <a:buNone/>
            </a:pPr>
            <a:r>
              <a:t/>
            </a:r>
            <a:endParaRPr sz="1500"/>
          </a:p>
          <a:p>
            <a:pPr indent="-323850" lvl="1" marL="914400" rtl="0" algn="l">
              <a:lnSpc>
                <a:spcPct val="115000"/>
              </a:lnSpc>
              <a:spcBef>
                <a:spcPts val="1000"/>
              </a:spcBef>
              <a:spcAft>
                <a:spcPts val="0"/>
              </a:spcAft>
              <a:buSzPts val="1500"/>
              <a:buChar char="➢"/>
            </a:pPr>
            <a:r>
              <a:rPr lang="en" sz="1500"/>
              <a:t>Cada imagen tiene un subtítulo correspondiente. El subtítulo describe las acciones del usuario, el entorno, el estado emocional, el dispositivo, etc.Debido a que la imagen es el contenido principal los subtítulos son concisos (RachelKrause, 2018).</a:t>
            </a:r>
            <a:endParaRPr sz="1500"/>
          </a:p>
          <a:p>
            <a:pPr indent="0" lvl="0" marL="91440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1181" name="Google Shape;1181;p7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5" name="Shape 1185"/>
        <p:cNvGrpSpPr/>
        <p:nvPr/>
      </p:nvGrpSpPr>
      <p:grpSpPr>
        <a:xfrm>
          <a:off x="0" y="0"/>
          <a:ext cx="0" cy="0"/>
          <a:chOff x="0" y="0"/>
          <a:chExt cx="0" cy="0"/>
        </a:xfrm>
      </p:grpSpPr>
      <p:sp>
        <p:nvSpPr>
          <p:cNvPr id="1186" name="Google Shape;1186;p76"/>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Storyboards:</a:t>
            </a:r>
            <a:endParaRPr>
              <a:solidFill>
                <a:schemeClr val="lt1"/>
              </a:solidFill>
            </a:endParaRPr>
          </a:p>
        </p:txBody>
      </p:sp>
      <p:pic>
        <p:nvPicPr>
          <p:cNvPr id="1187" name="Google Shape;1187;p76"/>
          <p:cNvPicPr preferRelativeResize="0"/>
          <p:nvPr/>
        </p:nvPicPr>
        <p:blipFill>
          <a:blip r:embed="rId3">
            <a:alphaModFix/>
          </a:blip>
          <a:stretch>
            <a:fillRect/>
          </a:stretch>
        </p:blipFill>
        <p:spPr>
          <a:xfrm>
            <a:off x="2964975" y="929325"/>
            <a:ext cx="3570235" cy="4047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7"/>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Design</a:t>
            </a:r>
            <a:r>
              <a:rPr lang="en" sz="3000"/>
              <a:t> Studio</a:t>
            </a:r>
            <a:endParaRPr/>
          </a:p>
        </p:txBody>
      </p:sp>
      <p:sp>
        <p:nvSpPr>
          <p:cNvPr id="1193" name="Google Shape;1193;p77"/>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 proceso rápido de ideación que cumple con todas las etapas de la filosofía del Design Thinking: definir un problema, investigar, formar ideas, prototipar y probar.Este proceso permite tener conversaciones honestas sobre los problemas a resolver y puede generar una enorme cantidad de posibles soluciones a problemas en muy poco tiempo</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Obtener nuevas ideas y compartir las propias sobre posibles soluciones de un problema.</a:t>
            </a:r>
            <a:endParaRPr sz="1500"/>
          </a:p>
          <a:p>
            <a:pPr indent="-323850" lvl="0" marL="457200" rtl="0" algn="l">
              <a:lnSpc>
                <a:spcPct val="115000"/>
              </a:lnSpc>
              <a:spcBef>
                <a:spcPts val="0"/>
              </a:spcBef>
              <a:spcAft>
                <a:spcPts val="0"/>
              </a:spcAft>
              <a:buSzPts val="1500"/>
              <a:buChar char="❖"/>
            </a:pPr>
            <a:r>
              <a:rPr lang="en" sz="1500"/>
              <a:t>Combinar y sintetizar ideas.</a:t>
            </a:r>
            <a:endParaRPr sz="1500"/>
          </a:p>
          <a:p>
            <a:pPr indent="-323850" lvl="0" marL="457200" rtl="0" algn="l">
              <a:lnSpc>
                <a:spcPct val="115000"/>
              </a:lnSpc>
              <a:spcBef>
                <a:spcPts val="0"/>
              </a:spcBef>
              <a:spcAft>
                <a:spcPts val="0"/>
              </a:spcAft>
              <a:buSzPts val="1500"/>
              <a:buChar char="❖"/>
            </a:pPr>
            <a:r>
              <a:rPr lang="en" sz="1500"/>
              <a:t>Construir un entendimiento compartido sobre el problema y las diferentes implicaciones que puede tener según el área desde que se esté observando.</a:t>
            </a:r>
            <a:endParaRPr sz="1500"/>
          </a:p>
          <a:p>
            <a:pPr indent="-323850" lvl="0" marL="457200" rtl="0" algn="l">
              <a:lnSpc>
                <a:spcPct val="115000"/>
              </a:lnSpc>
              <a:spcBef>
                <a:spcPts val="0"/>
              </a:spcBef>
              <a:spcAft>
                <a:spcPts val="0"/>
              </a:spcAft>
              <a:buSzPts val="1500"/>
              <a:buChar char="❖"/>
            </a:pPr>
            <a:r>
              <a:rPr lang="en" sz="1500"/>
              <a:t>Probar, discutir, criticar, pensar y concluir ideas en conjunto.</a:t>
            </a:r>
            <a:endParaRPr sz="1500">
              <a:solidFill>
                <a:srgbClr val="3D464D"/>
              </a:solidFill>
              <a:highlight>
                <a:srgbClr val="F7F9FA"/>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194" name="Google Shape;1194;p7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8"/>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a:t>
            </a:r>
            <a:r>
              <a:rPr lang="en"/>
              <a:t>Design</a:t>
            </a:r>
            <a:r>
              <a:rPr lang="en"/>
              <a:t> Studio</a:t>
            </a:r>
            <a:endParaRPr/>
          </a:p>
        </p:txBody>
      </p:sp>
      <p:sp>
        <p:nvSpPr>
          <p:cNvPr id="1200" name="Google Shape;1200;p78"/>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1 )</a:t>
            </a:r>
            <a:r>
              <a:rPr lang="en" sz="1500"/>
              <a:t> Primero s</a:t>
            </a:r>
            <a:r>
              <a:rPr lang="en" sz="1500"/>
              <a:t>e tiene que tener en cuenta los siguientes puntos a analizar:</a:t>
            </a:r>
            <a:endParaRPr sz="1500"/>
          </a:p>
          <a:p>
            <a:pPr indent="-323850" lvl="0" marL="457200" marR="0" rtl="0" algn="l">
              <a:lnSpc>
                <a:spcPct val="115000"/>
              </a:lnSpc>
              <a:spcBef>
                <a:spcPts val="1000"/>
              </a:spcBef>
              <a:spcAft>
                <a:spcPts val="0"/>
              </a:spcAft>
              <a:buSzPts val="1500"/>
              <a:buChar char="❖"/>
            </a:pPr>
            <a:r>
              <a:rPr b="1" lang="en" sz="1500">
                <a:latin typeface="Nunito"/>
                <a:ea typeface="Nunito"/>
                <a:cs typeface="Nunito"/>
                <a:sym typeface="Nunito"/>
              </a:rPr>
              <a:t>Plan:</a:t>
            </a:r>
            <a:r>
              <a:rPr lang="en" sz="1500"/>
              <a:t> Se debe definir el área y el producto en que se va a hacer énfasis</a:t>
            </a:r>
            <a:endParaRPr sz="1500"/>
          </a:p>
          <a:p>
            <a:pPr indent="-323850" lvl="0" marL="457200" marR="0" rtl="0" algn="l">
              <a:lnSpc>
                <a:spcPct val="115000"/>
              </a:lnSpc>
              <a:spcBef>
                <a:spcPts val="0"/>
              </a:spcBef>
              <a:spcAft>
                <a:spcPts val="0"/>
              </a:spcAft>
              <a:buSzPts val="1500"/>
              <a:buChar char="❖"/>
            </a:pPr>
            <a:r>
              <a:rPr b="1" lang="en" sz="1500">
                <a:latin typeface="Nunito"/>
                <a:ea typeface="Nunito"/>
                <a:cs typeface="Nunito"/>
                <a:sym typeface="Nunito"/>
              </a:rPr>
              <a:t>Objetivo:</a:t>
            </a:r>
            <a:r>
              <a:rPr lang="en" sz="1500"/>
              <a:t> Identificar los objetivos o los problemas que se deben solucionar con el diseño de la interfaz</a:t>
            </a:r>
            <a:endParaRPr sz="1500"/>
          </a:p>
          <a:p>
            <a:pPr indent="-323850" lvl="0" marL="457200" marR="0" rtl="0" algn="l">
              <a:lnSpc>
                <a:spcPct val="115000"/>
              </a:lnSpc>
              <a:spcBef>
                <a:spcPts val="0"/>
              </a:spcBef>
              <a:spcAft>
                <a:spcPts val="0"/>
              </a:spcAft>
              <a:buSzPts val="1500"/>
              <a:buChar char="❖"/>
            </a:pPr>
            <a:r>
              <a:rPr b="1" lang="en" sz="1500">
                <a:latin typeface="Nunito"/>
                <a:ea typeface="Nunito"/>
                <a:cs typeface="Nunito"/>
                <a:sym typeface="Nunito"/>
              </a:rPr>
              <a:t>Contexto:</a:t>
            </a:r>
            <a:r>
              <a:rPr lang="en" sz="1500"/>
              <a:t> Saber cuáles son las personas que usan o usarían esta interfaz y los objetivos de estas cuando estén interactuando con el producto</a:t>
            </a:r>
            <a:endParaRPr sz="1500"/>
          </a:p>
          <a:p>
            <a:pPr indent="-323850" lvl="0" marL="457200" marR="0" rtl="0" algn="l">
              <a:lnSpc>
                <a:spcPct val="115000"/>
              </a:lnSpc>
              <a:spcBef>
                <a:spcPts val="0"/>
              </a:spcBef>
              <a:spcAft>
                <a:spcPts val="0"/>
              </a:spcAft>
              <a:buSzPts val="1500"/>
              <a:buChar char="❖"/>
            </a:pPr>
            <a:r>
              <a:rPr b="1" lang="en" sz="1500">
                <a:latin typeface="Nunito"/>
                <a:ea typeface="Nunito"/>
                <a:cs typeface="Nunito"/>
                <a:sym typeface="Nunito"/>
              </a:rPr>
              <a:t>Tiempo: </a:t>
            </a:r>
            <a:r>
              <a:rPr lang="en" sz="1500"/>
              <a:t>Invitar al equipo de diseño y stakeholders con anticipación,programar el taller como una sesión de medio día o más</a:t>
            </a:r>
            <a:endParaRPr sz="1500"/>
          </a:p>
          <a:p>
            <a:pPr indent="-323850" lvl="0" marL="457200" marR="0" rtl="0" algn="l">
              <a:lnSpc>
                <a:spcPct val="115000"/>
              </a:lnSpc>
              <a:spcBef>
                <a:spcPts val="0"/>
              </a:spcBef>
              <a:spcAft>
                <a:spcPts val="0"/>
              </a:spcAft>
              <a:buSzPts val="1500"/>
              <a:buChar char="❖"/>
            </a:pPr>
            <a:r>
              <a:rPr b="1" lang="en" sz="1500">
                <a:latin typeface="Nunito"/>
                <a:ea typeface="Nunito"/>
                <a:cs typeface="Nunito"/>
                <a:sym typeface="Nunito"/>
              </a:rPr>
              <a:t>Comunicación:</a:t>
            </a:r>
            <a:r>
              <a:rPr lang="en" sz="1500"/>
              <a:t> Explicar los detalles, lo que se espera, el contexto y el problema en el que estará enfocado el ta</a:t>
            </a:r>
            <a:r>
              <a:rPr lang="en" sz="1050">
                <a:solidFill>
                  <a:srgbClr val="3D464D"/>
                </a:solidFill>
                <a:highlight>
                  <a:srgbClr val="F7F9FA"/>
                </a:highlight>
                <a:latin typeface="Times New Roman"/>
                <a:ea typeface="Times New Roman"/>
                <a:cs typeface="Times New Roman"/>
                <a:sym typeface="Times New Roman"/>
              </a:rPr>
              <a:t>ller</a:t>
            </a:r>
            <a:endParaRPr sz="105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1000"/>
              </a:spcAft>
              <a:buNone/>
            </a:pPr>
            <a:r>
              <a:rPr lang="en" sz="1500">
                <a:solidFill>
                  <a:srgbClr val="6AA84F"/>
                </a:solidFill>
              </a:rPr>
              <a:t>En la siguientes diapositivas se explicara más sobre cómo ejecutar el método</a:t>
            </a:r>
            <a:endParaRPr sz="1500"/>
          </a:p>
        </p:txBody>
      </p:sp>
      <p:sp>
        <p:nvSpPr>
          <p:cNvPr id="1201" name="Google Shape;1201;p7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7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a:t>
            </a:r>
            <a:r>
              <a:rPr lang="en"/>
              <a:t>Design</a:t>
            </a:r>
            <a:r>
              <a:rPr lang="en"/>
              <a:t> Studio</a:t>
            </a:r>
            <a:endParaRPr/>
          </a:p>
        </p:txBody>
      </p:sp>
      <p:sp>
        <p:nvSpPr>
          <p:cNvPr id="1207" name="Google Shape;1207;p7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2</a:t>
            </a:r>
            <a:r>
              <a:rPr b="1" lang="en" sz="1500">
                <a:latin typeface="Nunito"/>
                <a:ea typeface="Nunito"/>
                <a:cs typeface="Nunito"/>
                <a:sym typeface="Nunito"/>
              </a:rPr>
              <a:t> )</a:t>
            </a:r>
            <a:r>
              <a:rPr lang="en" sz="1500"/>
              <a:t> </a:t>
            </a:r>
            <a:r>
              <a:rPr b="1" lang="en" sz="1500">
                <a:latin typeface="Nunito"/>
                <a:ea typeface="Nunito"/>
                <a:cs typeface="Nunito"/>
                <a:sym typeface="Nunito"/>
              </a:rPr>
              <a:t>Ejecución: </a:t>
            </a:r>
            <a:r>
              <a:rPr lang="en" sz="1500"/>
              <a:t>El</a:t>
            </a:r>
            <a:r>
              <a:rPr b="1" lang="en" sz="1500">
                <a:latin typeface="Nunito"/>
                <a:ea typeface="Nunito"/>
                <a:cs typeface="Nunito"/>
                <a:sym typeface="Nunito"/>
              </a:rPr>
              <a:t> </a:t>
            </a:r>
            <a:r>
              <a:rPr lang="en" sz="1500"/>
              <a:t>día del taller, todos los materiales listos (papel lápiz o lapicero), se describen los objetivos de la sesión y se le da a cada participante el material que va a necesitar</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3)</a:t>
            </a:r>
            <a:r>
              <a:rPr lang="en" sz="1500"/>
              <a:t> </a:t>
            </a:r>
            <a:r>
              <a:rPr b="1" lang="en" sz="1500">
                <a:latin typeface="Nunito"/>
                <a:ea typeface="Nunito"/>
                <a:cs typeface="Nunito"/>
                <a:sym typeface="Nunito"/>
              </a:rPr>
              <a:t>Definir puestos:</a:t>
            </a:r>
            <a:r>
              <a:rPr lang="en" sz="1500"/>
              <a:t> </a:t>
            </a:r>
            <a:r>
              <a:rPr lang="en" sz="1500"/>
              <a:t>Se define quién va a ser el tomador de decisión, generalmente es uno de los stakeholder o product owner.</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4)</a:t>
            </a:r>
            <a:r>
              <a:rPr lang="en" sz="1500"/>
              <a:t> </a:t>
            </a:r>
            <a:r>
              <a:rPr b="1" lang="en" sz="1500">
                <a:latin typeface="Nunito"/>
                <a:ea typeface="Nunito"/>
                <a:cs typeface="Nunito"/>
                <a:sym typeface="Nunito"/>
              </a:rPr>
              <a:t>Primera ronda:</a:t>
            </a:r>
            <a:r>
              <a:rPr lang="en" sz="1500"/>
              <a:t> con base en el problema que se definió al inicio se deben dibujar 5 propuestas diferentes por participante en 10 minutos. Esta sería la primera ronda.</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5)</a:t>
            </a:r>
            <a:r>
              <a:rPr lang="en" sz="1500"/>
              <a:t> </a:t>
            </a:r>
            <a:r>
              <a:rPr b="1" lang="en" sz="1500">
                <a:latin typeface="Nunito"/>
                <a:ea typeface="Nunito"/>
                <a:cs typeface="Nunito"/>
                <a:sym typeface="Nunito"/>
              </a:rPr>
              <a:t>Presentación y discusión: </a:t>
            </a:r>
            <a:r>
              <a:rPr lang="en" sz="1500"/>
              <a:t>Se discute sobre las propuestas de la primer ronda por eso después de los 10 minutos, cada participante explica sus propuestas y se discuten según sea necesario.</a:t>
            </a:r>
            <a:endParaRPr sz="1500"/>
          </a:p>
          <a:p>
            <a:pPr indent="0" lvl="0" marL="0" marR="0" rtl="0" algn="l">
              <a:lnSpc>
                <a:spcPct val="115000"/>
              </a:lnSpc>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1208" name="Google Shape;1208;p7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8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a:t>
            </a:r>
            <a:r>
              <a:rPr lang="en"/>
              <a:t>Design</a:t>
            </a:r>
            <a:r>
              <a:rPr lang="en"/>
              <a:t> Studio</a:t>
            </a:r>
            <a:endParaRPr/>
          </a:p>
        </p:txBody>
      </p:sp>
      <p:sp>
        <p:nvSpPr>
          <p:cNvPr id="1214" name="Google Shape;1214;p80"/>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6) Segunda ronda:</a:t>
            </a:r>
            <a:r>
              <a:rPr lang="en" sz="1500"/>
              <a:t> En esta segunda ronda se dibujan 3 propuestas diferentes en 5 minutos, ¡se puede robar ideas! en esta ronda es posible utilizar algo que otro participante haya ideado en la ronda anterior.</a:t>
            </a:r>
            <a:endParaRPr b="1" sz="1500">
              <a:latin typeface="Nunito"/>
              <a:ea typeface="Nunito"/>
              <a:cs typeface="Nunito"/>
              <a:sym typeface="Nunito"/>
            </a:endParaRPr>
          </a:p>
          <a:p>
            <a:pPr indent="0" lvl="0" marL="0" marR="0" rtl="0" algn="l">
              <a:lnSpc>
                <a:spcPct val="115000"/>
              </a:lnSpc>
              <a:spcBef>
                <a:spcPts val="1000"/>
              </a:spcBef>
              <a:spcAft>
                <a:spcPts val="0"/>
              </a:spcAft>
              <a:buNone/>
            </a:pPr>
            <a:r>
              <a:rPr b="1" lang="en" sz="1500">
                <a:latin typeface="Nunito"/>
                <a:ea typeface="Nunito"/>
                <a:cs typeface="Nunito"/>
                <a:sym typeface="Nunito"/>
              </a:rPr>
              <a:t>7) Presentación final y votación:</a:t>
            </a:r>
            <a:r>
              <a:rPr lang="en" sz="1500"/>
              <a:t> Cada participante muestra sus dibujos y los explica. Al final de la explicación se le da a cada uno 3 stickers de votación, lo colocan en las propuestas que mejor solucionen todo o alguna parte del problema (un sticker en la esquina inferior derecha de la propuesta es que el voto es para la propuesta completa, un sticker en algún elemento específico es un voto para el elemento individual y no toda la propuesta). -Al tomador de decisión se le deben entregar 3 stickers pero de diferente color o forma, con el fin de poder identificar mejor las propuestas por las que votar.</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1215" name="Google Shape;1215;p8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9" name="Shape 1219"/>
        <p:cNvGrpSpPr/>
        <p:nvPr/>
      </p:nvGrpSpPr>
      <p:grpSpPr>
        <a:xfrm>
          <a:off x="0" y="0"/>
          <a:ext cx="0" cy="0"/>
          <a:chOff x="0" y="0"/>
          <a:chExt cx="0" cy="0"/>
        </a:xfrm>
      </p:grpSpPr>
      <p:sp>
        <p:nvSpPr>
          <p:cNvPr id="1220" name="Google Shape;1220;p81"/>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Design</a:t>
            </a:r>
            <a:r>
              <a:rPr lang="en">
                <a:solidFill>
                  <a:schemeClr val="lt1"/>
                </a:solidFill>
              </a:rPr>
              <a:t> Studio:</a:t>
            </a:r>
            <a:endParaRPr>
              <a:solidFill>
                <a:schemeClr val="lt1"/>
              </a:solidFill>
            </a:endParaRPr>
          </a:p>
        </p:txBody>
      </p:sp>
      <p:pic>
        <p:nvPicPr>
          <p:cNvPr id="1221" name="Google Shape;1221;p81"/>
          <p:cNvPicPr preferRelativeResize="0"/>
          <p:nvPr/>
        </p:nvPicPr>
        <p:blipFill>
          <a:blip r:embed="rId3">
            <a:alphaModFix/>
          </a:blip>
          <a:stretch>
            <a:fillRect/>
          </a:stretch>
        </p:blipFill>
        <p:spPr>
          <a:xfrm>
            <a:off x="2829550" y="825425"/>
            <a:ext cx="3268925" cy="4008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82"/>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Inventario de Contenido</a:t>
            </a:r>
            <a:endParaRPr/>
          </a:p>
        </p:txBody>
      </p:sp>
      <p:sp>
        <p:nvSpPr>
          <p:cNvPr id="1227" name="Google Shape;1227;p82"/>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El inventario de contenidos es el primer paso en el análisis de una herramienta ya existente. En una frase: es un diagrama(tipo mapa conceptual) que resume todo el contenido de la herramienta, su estructura y su jerarquía. (Hernández, 2013)</a:t>
            </a:r>
            <a:endParaRPr sz="1500"/>
          </a:p>
          <a:p>
            <a:pPr indent="0" lvl="0" marL="0" rtl="0" algn="l">
              <a:lnSpc>
                <a:spcPct val="115000"/>
              </a:lnSpc>
              <a:spcBef>
                <a:spcPts val="1000"/>
              </a:spcBef>
              <a:spcAft>
                <a:spcPts val="0"/>
              </a:spcAft>
              <a:buNone/>
            </a:pPr>
            <a:r>
              <a:rPr lang="en" sz="1500"/>
              <a:t>En una herramienta existente el inventario de contenidos es el paso previo a la arquitectura de la información</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Visualizar todas las necesidades que satisface la herramienta.</a:t>
            </a:r>
            <a:endParaRPr sz="1500"/>
          </a:p>
          <a:p>
            <a:pPr indent="-323850" lvl="0" marL="457200" rtl="0" algn="l">
              <a:lnSpc>
                <a:spcPct val="115000"/>
              </a:lnSpc>
              <a:spcBef>
                <a:spcPts val="0"/>
              </a:spcBef>
              <a:spcAft>
                <a:spcPts val="0"/>
              </a:spcAft>
              <a:buSzPts val="1500"/>
              <a:buChar char="❖"/>
            </a:pPr>
            <a:r>
              <a:rPr lang="en" sz="1500"/>
              <a:t>Entender toda la estructura actual y el contenido que tiene la herramienta en análisis.</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228" name="Google Shape;1228;p8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8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del Inventario de Contenido</a:t>
            </a:r>
            <a:endParaRPr/>
          </a:p>
        </p:txBody>
      </p:sp>
      <p:sp>
        <p:nvSpPr>
          <p:cNvPr id="1234" name="Google Shape;1234;p8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1)</a:t>
            </a:r>
            <a:r>
              <a:rPr lang="en" sz="1500"/>
              <a:t> </a:t>
            </a:r>
            <a:r>
              <a:rPr lang="en" sz="1500"/>
              <a:t>Se mapean todos los contenidos (y el tipo de contenido) de manera que se pueda ver la jerarquía y relación entre ellos, un mapa conceptual por ejemplo o un spreadsheet.</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2)</a:t>
            </a:r>
            <a:r>
              <a:rPr lang="en" sz="1500"/>
              <a:t> Lista básica de elementos en las páginas por tema y subtema.</a:t>
            </a:r>
            <a:endParaRPr sz="1500"/>
          </a:p>
          <a:p>
            <a:pPr indent="-323850" lvl="0" marL="457200" marR="0" rtl="0" algn="l">
              <a:lnSpc>
                <a:spcPct val="115000"/>
              </a:lnSpc>
              <a:spcBef>
                <a:spcPts val="1000"/>
              </a:spcBef>
              <a:spcAft>
                <a:spcPts val="0"/>
              </a:spcAft>
              <a:buSzPts val="1500"/>
              <a:buChar char="❖"/>
            </a:pPr>
            <a:r>
              <a:rPr lang="en" sz="1500"/>
              <a:t>Headings y subheadings</a:t>
            </a:r>
            <a:endParaRPr sz="1500"/>
          </a:p>
          <a:p>
            <a:pPr indent="-323850" lvl="0" marL="457200" marR="0" rtl="0" algn="l">
              <a:lnSpc>
                <a:spcPct val="115000"/>
              </a:lnSpc>
              <a:spcBef>
                <a:spcPts val="0"/>
              </a:spcBef>
              <a:spcAft>
                <a:spcPts val="0"/>
              </a:spcAft>
              <a:buSzPts val="1500"/>
              <a:buChar char="❖"/>
            </a:pPr>
            <a:r>
              <a:rPr lang="en" sz="1500"/>
              <a:t>Textos○Media files(Imágenes,videos,audios)</a:t>
            </a:r>
            <a:endParaRPr sz="1500"/>
          </a:p>
          <a:p>
            <a:pPr indent="-323850" lvl="0" marL="457200" marR="0" rtl="0" algn="l">
              <a:lnSpc>
                <a:spcPct val="115000"/>
              </a:lnSpc>
              <a:spcBef>
                <a:spcPts val="0"/>
              </a:spcBef>
              <a:spcAft>
                <a:spcPts val="0"/>
              </a:spcAft>
              <a:buSzPts val="1500"/>
              <a:buChar char="❖"/>
            </a:pPr>
            <a:r>
              <a:rPr lang="en" sz="1500"/>
              <a:t>Documentos (docx,pdf,ppt,otros)</a:t>
            </a:r>
            <a:endParaRPr sz="1500"/>
          </a:p>
          <a:p>
            <a:pPr indent="-323850" lvl="0" marL="457200" marR="0" rtl="0" algn="l">
              <a:lnSpc>
                <a:spcPct val="115000"/>
              </a:lnSpc>
              <a:spcBef>
                <a:spcPts val="0"/>
              </a:spcBef>
              <a:spcAft>
                <a:spcPts val="0"/>
              </a:spcAft>
              <a:buSzPts val="1500"/>
              <a:buChar char="❖"/>
            </a:pPr>
            <a:r>
              <a:rPr lang="en" sz="1500"/>
              <a:t>URL - Links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235" name="Google Shape;1235;p8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21"/>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Explicación de la representación gráfica del ScopeCanvas</a:t>
            </a:r>
            <a:endParaRPr/>
          </a:p>
        </p:txBody>
      </p:sp>
      <p:sp>
        <p:nvSpPr>
          <p:cNvPr id="811" name="Google Shape;811;p2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21"/>
          <p:cNvSpPr txBox="1"/>
          <p:nvPr>
            <p:ph idx="2" type="body"/>
          </p:nvPr>
        </p:nvSpPr>
        <p:spPr>
          <a:xfrm>
            <a:off x="372525" y="1267875"/>
            <a:ext cx="7577700" cy="338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Nunito"/>
                <a:ea typeface="Nunito"/>
                <a:cs typeface="Nunito"/>
                <a:sym typeface="Nunito"/>
              </a:rPr>
              <a:t>         Objetivos</a:t>
            </a:r>
            <a:endParaRPr b="1" sz="2000">
              <a:latin typeface="Nunito"/>
              <a:ea typeface="Nunito"/>
              <a:cs typeface="Nunito"/>
              <a:sym typeface="Nunito"/>
            </a:endParaRPr>
          </a:p>
          <a:p>
            <a:pPr indent="0" lvl="0" marL="0" rtl="0" algn="l">
              <a:spcBef>
                <a:spcPts val="1000"/>
              </a:spcBef>
              <a:spcAft>
                <a:spcPts val="0"/>
              </a:spcAft>
              <a:buNone/>
            </a:pPr>
            <a:r>
              <a:t/>
            </a:r>
            <a:endParaRPr b="1" sz="2000">
              <a:latin typeface="Nunito"/>
              <a:ea typeface="Nunito"/>
              <a:cs typeface="Nunito"/>
              <a:sym typeface="Nunito"/>
            </a:endParaRPr>
          </a:p>
          <a:p>
            <a:pPr indent="-342900" lvl="0" marL="457200" rtl="0" algn="l">
              <a:lnSpc>
                <a:spcPct val="115000"/>
              </a:lnSpc>
              <a:spcBef>
                <a:spcPts val="1000"/>
              </a:spcBef>
              <a:spcAft>
                <a:spcPts val="0"/>
              </a:spcAft>
              <a:buSzPts val="1800"/>
              <a:buChar char="❖"/>
            </a:pPr>
            <a:r>
              <a:rPr lang="en" sz="1500"/>
              <a:t>Aquí se trabaja de nuevo con la organización. Se tiene que preguntar ¿qué quieren lograr con el proyecto que están llevando a cabo?¿Cuál es la razón por a cuál están invirtiendo dinero, tiempo y energías en el proyecto?¿cuál es la prioridad para el negocio?</a:t>
            </a:r>
            <a:endParaRPr sz="1500"/>
          </a:p>
          <a:p>
            <a:pPr indent="-342900" lvl="0" marL="457200" rtl="0" algn="l">
              <a:lnSpc>
                <a:spcPct val="115000"/>
              </a:lnSpc>
              <a:spcBef>
                <a:spcPts val="0"/>
              </a:spcBef>
              <a:spcAft>
                <a:spcPts val="0"/>
              </a:spcAft>
              <a:buSzPts val="1800"/>
              <a:buChar char="❖"/>
            </a:pPr>
            <a:r>
              <a:rPr lang="en" sz="1500"/>
              <a:t>Los objetivos pueden ser mejoras específicas como reducir el tiempo para completar una tarea o de satisfacción global de lo consumidores. Lo más importante es que tienen que satisfacer una necesidad concreta de la organización y ser medible al mismo tiempo.</a:t>
            </a:r>
            <a:endParaRPr/>
          </a:p>
        </p:txBody>
      </p:sp>
      <p:pic>
        <p:nvPicPr>
          <p:cNvPr id="813" name="Google Shape;813;p21"/>
          <p:cNvPicPr preferRelativeResize="0"/>
          <p:nvPr/>
        </p:nvPicPr>
        <p:blipFill>
          <a:blip r:embed="rId3">
            <a:alphaModFix/>
          </a:blip>
          <a:stretch>
            <a:fillRect/>
          </a:stretch>
        </p:blipFill>
        <p:spPr>
          <a:xfrm>
            <a:off x="372525" y="1348224"/>
            <a:ext cx="539550" cy="514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39" name="Shape 1239"/>
        <p:cNvGrpSpPr/>
        <p:nvPr/>
      </p:nvGrpSpPr>
      <p:grpSpPr>
        <a:xfrm>
          <a:off x="0" y="0"/>
          <a:ext cx="0" cy="0"/>
          <a:chOff x="0" y="0"/>
          <a:chExt cx="0" cy="0"/>
        </a:xfrm>
      </p:grpSpPr>
      <p:sp>
        <p:nvSpPr>
          <p:cNvPr id="1240" name="Google Shape;1240;p84"/>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Inventario de Contenido:</a:t>
            </a:r>
            <a:endParaRPr>
              <a:solidFill>
                <a:schemeClr val="lt1"/>
              </a:solidFill>
            </a:endParaRPr>
          </a:p>
        </p:txBody>
      </p:sp>
      <p:pic>
        <p:nvPicPr>
          <p:cNvPr id="1241" name="Google Shape;1241;p84"/>
          <p:cNvPicPr preferRelativeResize="0"/>
          <p:nvPr/>
        </p:nvPicPr>
        <p:blipFill>
          <a:blip r:embed="rId3">
            <a:alphaModFix/>
          </a:blip>
          <a:stretch>
            <a:fillRect/>
          </a:stretch>
        </p:blipFill>
        <p:spPr>
          <a:xfrm>
            <a:off x="1042050" y="985575"/>
            <a:ext cx="7857701" cy="3572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85"/>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SWOT Analysis</a:t>
            </a:r>
            <a:endParaRPr/>
          </a:p>
        </p:txBody>
      </p:sp>
      <p:sp>
        <p:nvSpPr>
          <p:cNvPr id="1247" name="Google Shape;1247;p85"/>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técnica de </a:t>
            </a:r>
            <a:r>
              <a:rPr lang="en" sz="1500">
                <a:uFill>
                  <a:noFill/>
                </a:uFill>
                <a:hlinkClick r:id="rId3"/>
              </a:rPr>
              <a:t>planificación estratégica</a:t>
            </a:r>
            <a:r>
              <a:rPr lang="en" sz="1500"/>
              <a:t> utilizada para ayudar a una persona u organización a identificar fortalezas, debilidades, oportunidades y amenazas relacionadas con </a:t>
            </a:r>
            <a:r>
              <a:rPr lang="en" sz="1500">
                <a:uFill>
                  <a:noFill/>
                </a:uFill>
                <a:hlinkClick r:id="rId4"/>
              </a:rPr>
              <a:t>la</a:t>
            </a:r>
            <a:r>
              <a:rPr lang="en" sz="1500"/>
              <a:t> competencia </a:t>
            </a:r>
            <a:r>
              <a:rPr lang="en" sz="1500">
                <a:uFill>
                  <a:noFill/>
                </a:uFill>
                <a:hlinkClick r:id="rId5"/>
              </a:rPr>
              <a:t>empresarial</a:t>
            </a:r>
            <a:r>
              <a:rPr lang="en" sz="1500"/>
              <a:t> o la planificación de proyectos</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248" name="Google Shape;1248;p85"/>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86"/>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SWOT Analysis</a:t>
            </a:r>
            <a:endParaRPr/>
          </a:p>
        </p:txBody>
      </p:sp>
      <p:sp>
        <p:nvSpPr>
          <p:cNvPr id="1254" name="Google Shape;1254;p86"/>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Explorar nuevas soluciones a los problemas </a:t>
            </a:r>
            <a:endParaRPr sz="1500"/>
          </a:p>
          <a:p>
            <a:pPr indent="-323850" lvl="0" marL="457200" rtl="0" algn="l">
              <a:lnSpc>
                <a:spcPct val="115000"/>
              </a:lnSpc>
              <a:spcBef>
                <a:spcPts val="0"/>
              </a:spcBef>
              <a:spcAft>
                <a:spcPts val="0"/>
              </a:spcAft>
              <a:buSzPts val="1500"/>
              <a:buChar char="❖"/>
            </a:pPr>
            <a:r>
              <a:rPr lang="en" sz="1500"/>
              <a:t>Identificar barreras que limitarán las metas / objetivos </a:t>
            </a:r>
            <a:endParaRPr sz="1500"/>
          </a:p>
          <a:p>
            <a:pPr indent="-323850" lvl="0" marL="457200" rtl="0" algn="l">
              <a:lnSpc>
                <a:spcPct val="115000"/>
              </a:lnSpc>
              <a:spcBef>
                <a:spcPts val="0"/>
              </a:spcBef>
              <a:spcAft>
                <a:spcPts val="0"/>
              </a:spcAft>
              <a:buSzPts val="1500"/>
              <a:buChar char="❖"/>
            </a:pPr>
            <a:r>
              <a:rPr lang="en" sz="1500"/>
              <a:t>Decidir la dirección que será más efectiva </a:t>
            </a:r>
            <a:endParaRPr sz="1500"/>
          </a:p>
          <a:p>
            <a:pPr indent="-323850" lvl="0" marL="457200" rtl="0" algn="l">
              <a:lnSpc>
                <a:spcPct val="115000"/>
              </a:lnSpc>
              <a:spcBef>
                <a:spcPts val="0"/>
              </a:spcBef>
              <a:spcAft>
                <a:spcPts val="0"/>
              </a:spcAft>
              <a:buSzPts val="1500"/>
              <a:buChar char="❖"/>
            </a:pPr>
            <a:r>
              <a:rPr lang="en" sz="1500"/>
              <a:t>Revelar posibilidades y limitaciones para el cambio </a:t>
            </a:r>
            <a:endParaRPr sz="1500"/>
          </a:p>
          <a:p>
            <a:pPr indent="-323850" lvl="0" marL="457200" rtl="0" algn="l">
              <a:lnSpc>
                <a:spcPct val="115000"/>
              </a:lnSpc>
              <a:spcBef>
                <a:spcPts val="0"/>
              </a:spcBef>
              <a:spcAft>
                <a:spcPts val="0"/>
              </a:spcAft>
              <a:buSzPts val="1500"/>
              <a:buChar char="❖"/>
            </a:pPr>
            <a:r>
              <a:rPr lang="en" sz="1500"/>
              <a:t>Revisar los planes para navegar mejor en sistemas, comunidades y organizaciones.</a:t>
            </a:r>
            <a:endParaRPr sz="1500"/>
          </a:p>
          <a:p>
            <a:pPr indent="-323850" lvl="0" marL="457200" rtl="0" algn="l">
              <a:lnSpc>
                <a:spcPct val="115000"/>
              </a:lnSpc>
              <a:spcBef>
                <a:spcPts val="0"/>
              </a:spcBef>
              <a:spcAft>
                <a:spcPts val="0"/>
              </a:spcAft>
              <a:buSzPts val="1500"/>
              <a:buChar char="❖"/>
            </a:pPr>
            <a:r>
              <a:rPr lang="en" sz="1500"/>
              <a:t>Como una lluvia de ideas y un dispositivo de grabación como un medio de comunicación </a:t>
            </a:r>
            <a:endParaRPr sz="1500"/>
          </a:p>
          <a:p>
            <a:pPr indent="-323850" lvl="0" marL="457200" rtl="0" algn="l">
              <a:lnSpc>
                <a:spcPct val="115000"/>
              </a:lnSpc>
              <a:spcBef>
                <a:spcPts val="0"/>
              </a:spcBef>
              <a:spcAft>
                <a:spcPts val="0"/>
              </a:spcAft>
              <a:buSzPts val="1500"/>
              <a:buChar char="❖"/>
            </a:pPr>
            <a:r>
              <a:rPr lang="en" sz="1500"/>
              <a:t>Para mejorar la "credibilidad de la interpretación" que se utilizará en la presentación a los líderes o simpat</a:t>
            </a:r>
            <a:r>
              <a:rPr lang="en" sz="1500"/>
              <a:t>izantes clave.</a:t>
            </a:r>
            <a:endParaRPr sz="1050">
              <a:solidFill>
                <a:srgbClr val="202122"/>
              </a:solidFill>
              <a:highlight>
                <a:srgbClr val="FFFFFF"/>
              </a:highlight>
              <a:latin typeface="Arial"/>
              <a:ea typeface="Arial"/>
              <a:cs typeface="Arial"/>
              <a:sym typeface="Arial"/>
            </a:endParaRPr>
          </a:p>
          <a:p>
            <a:pPr indent="0" lvl="0" marL="457200" rtl="0" algn="l">
              <a:lnSpc>
                <a:spcPct val="115000"/>
              </a:lnSpc>
              <a:spcBef>
                <a:spcPts val="6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255" name="Google Shape;1255;p8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87"/>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 SWOT Analysis</a:t>
            </a:r>
            <a:endParaRPr/>
          </a:p>
        </p:txBody>
      </p:sp>
      <p:sp>
        <p:nvSpPr>
          <p:cNvPr id="1261" name="Google Shape;1261;p87"/>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marR="0" rtl="0" algn="l">
              <a:lnSpc>
                <a:spcPct val="115000"/>
              </a:lnSpc>
              <a:spcBef>
                <a:spcPts val="600"/>
              </a:spcBef>
              <a:spcAft>
                <a:spcPts val="0"/>
              </a:spcAft>
              <a:buSzPts val="1500"/>
              <a:buChar char="❖"/>
            </a:pPr>
            <a:r>
              <a:rPr lang="en" sz="1500"/>
              <a:t>Tener mentalidad de negociante para identificar los competidores claves. Priorizarlos y escoger 3 para investigar.</a:t>
            </a:r>
            <a:endParaRPr sz="1500"/>
          </a:p>
          <a:p>
            <a:pPr indent="-323850" lvl="0" marL="457200" marR="0" rtl="0" algn="l">
              <a:lnSpc>
                <a:spcPct val="115000"/>
              </a:lnSpc>
              <a:spcBef>
                <a:spcPts val="0"/>
              </a:spcBef>
              <a:spcAft>
                <a:spcPts val="0"/>
              </a:spcAft>
              <a:buSzPts val="1500"/>
              <a:buChar char="❖"/>
            </a:pPr>
            <a:r>
              <a:rPr lang="en" sz="1500"/>
              <a:t>Ver las líneas directas de la competencia. Productos comparables, características para comparar y entender nuestras fortalezas y debilidades.</a:t>
            </a:r>
            <a:endParaRPr sz="1500"/>
          </a:p>
          <a:p>
            <a:pPr indent="-323850" lvl="0" marL="457200" marR="0" rtl="0" algn="l">
              <a:lnSpc>
                <a:spcPct val="115000"/>
              </a:lnSpc>
              <a:spcBef>
                <a:spcPts val="0"/>
              </a:spcBef>
              <a:spcAft>
                <a:spcPts val="0"/>
              </a:spcAft>
              <a:buSzPts val="1500"/>
              <a:buChar char="❖"/>
            </a:pPr>
            <a:r>
              <a:rPr lang="en" sz="1500"/>
              <a:t>Ver recursos oficiales de investigación de mercado y reportes de la media para entender la opinión y los ratings de un producto con respecto al nuestro</a:t>
            </a:r>
            <a:endParaRPr sz="1500"/>
          </a:p>
          <a:p>
            <a:pPr indent="-323850" lvl="0" marL="457200" marR="0" rtl="0" algn="l">
              <a:lnSpc>
                <a:spcPct val="115000"/>
              </a:lnSpc>
              <a:spcBef>
                <a:spcPts val="0"/>
              </a:spcBef>
              <a:spcAft>
                <a:spcPts val="0"/>
              </a:spcAft>
              <a:buSzPts val="1500"/>
              <a:buChar char="❖"/>
            </a:pPr>
            <a:r>
              <a:rPr lang="en" sz="1500"/>
              <a:t>Observar el contenido generado por lo usuarios, reviews, ratings,etc</a:t>
            </a:r>
            <a:endParaRPr sz="1500"/>
          </a:p>
          <a:p>
            <a:pPr indent="-323850" lvl="0" marL="457200" marR="0" rtl="0" algn="l">
              <a:lnSpc>
                <a:spcPct val="115000"/>
              </a:lnSpc>
              <a:spcBef>
                <a:spcPts val="0"/>
              </a:spcBef>
              <a:spcAft>
                <a:spcPts val="0"/>
              </a:spcAft>
              <a:buSzPts val="1500"/>
              <a:buChar char="❖"/>
            </a:pPr>
            <a:r>
              <a:rPr lang="en" sz="1500"/>
              <a:t>Hacer un SWOT analysis de la competencia para mapear nuestros hallazgos. Es decir </a:t>
            </a:r>
            <a:r>
              <a:rPr lang="en" sz="1500"/>
              <a:t>identificar las fortalezas, debilidades, oportunidades y amenazas</a:t>
            </a:r>
            <a:r>
              <a:rPr lang="en" sz="1500"/>
              <a:t>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262" name="Google Shape;1262;p8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66" name="Shape 1266"/>
        <p:cNvGrpSpPr/>
        <p:nvPr/>
      </p:nvGrpSpPr>
      <p:grpSpPr>
        <a:xfrm>
          <a:off x="0" y="0"/>
          <a:ext cx="0" cy="0"/>
          <a:chOff x="0" y="0"/>
          <a:chExt cx="0" cy="0"/>
        </a:xfrm>
      </p:grpSpPr>
      <p:sp>
        <p:nvSpPr>
          <p:cNvPr id="1267" name="Google Shape;1267;p88"/>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SWOT Analysis:</a:t>
            </a:r>
            <a:endParaRPr>
              <a:solidFill>
                <a:schemeClr val="lt1"/>
              </a:solidFill>
            </a:endParaRPr>
          </a:p>
        </p:txBody>
      </p:sp>
      <p:pic>
        <p:nvPicPr>
          <p:cNvPr id="1268" name="Google Shape;1268;p88"/>
          <p:cNvPicPr preferRelativeResize="0"/>
          <p:nvPr/>
        </p:nvPicPr>
        <p:blipFill>
          <a:blip r:embed="rId3">
            <a:alphaModFix/>
          </a:blip>
          <a:stretch>
            <a:fillRect/>
          </a:stretch>
        </p:blipFill>
        <p:spPr>
          <a:xfrm>
            <a:off x="1410950" y="876825"/>
            <a:ext cx="7084088" cy="4047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89"/>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Análisis Competitivo - Comparativo</a:t>
            </a:r>
            <a:endParaRPr/>
          </a:p>
        </p:txBody>
      </p:sp>
      <p:sp>
        <p:nvSpPr>
          <p:cNvPr id="1274" name="Google Shape;1274;p89"/>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 Se conoce popularmente como benchmark el cual es un proceso continuo de medir los productos, servicios y prácticas de una empresa, para compararlos con los competidores más fuertes que existen y así descubrir y analizar cuáles son sus estrategias ganadoras y de ser posible, aplicarlas a la empresa.</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¿Qué es comparativo y competitivo?</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Comparativo:</a:t>
            </a:r>
            <a:r>
              <a:rPr lang="en" sz="1500"/>
              <a:t> Se analizan empresas que realicen lo mismo o que estén buscando satisfacer las mismas necesidades pero que no necesariamente son competidores directos de la empresa</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Competitivo:</a:t>
            </a:r>
            <a:r>
              <a:rPr lang="en" sz="1500"/>
              <a:t> Solo se toma en cuenta aquellas empresas que compiten directamente con la nuestra.</a:t>
            </a:r>
            <a:endParaRPr sz="1500"/>
          </a:p>
          <a:p>
            <a:pPr indent="0" lvl="0" marL="0" rtl="0" algn="l">
              <a:lnSpc>
                <a:spcPct val="115000"/>
              </a:lnSpc>
              <a:spcBef>
                <a:spcPts val="1000"/>
              </a:spcBef>
              <a:spcAft>
                <a:spcPts val="0"/>
              </a:spcAft>
              <a:buClr>
                <a:schemeClr val="dk1"/>
              </a:buClr>
              <a:buSzPts val="1100"/>
              <a:buFont typeface="Arial"/>
              <a:buNone/>
            </a:pPr>
            <a:r>
              <a:t/>
            </a:r>
            <a:endParaRPr sz="1500"/>
          </a:p>
          <a:p>
            <a:pPr indent="0" lvl="0" marL="0" rtl="0" algn="l">
              <a:spcBef>
                <a:spcPts val="1000"/>
              </a:spcBef>
              <a:spcAft>
                <a:spcPts val="1000"/>
              </a:spcAft>
              <a:buClr>
                <a:schemeClr val="dk1"/>
              </a:buClr>
              <a:buSzPts val="1100"/>
              <a:buFont typeface="Arial"/>
              <a:buNone/>
            </a:pPr>
            <a:r>
              <a:t/>
            </a:r>
            <a:endParaRPr b="1" sz="1200"/>
          </a:p>
        </p:txBody>
      </p:sp>
      <p:sp>
        <p:nvSpPr>
          <p:cNvPr id="1275" name="Google Shape;1275;p8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0"/>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Análisis Competitivo - Comparativo</a:t>
            </a:r>
            <a:endParaRPr/>
          </a:p>
        </p:txBody>
      </p:sp>
      <p:sp>
        <p:nvSpPr>
          <p:cNvPr id="1281" name="Google Shape;1281;p90"/>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Proporcionar ayuda específica para tomar decisiones con mayor facilidad.</a:t>
            </a:r>
            <a:endParaRPr sz="1500"/>
          </a:p>
          <a:p>
            <a:pPr indent="-323850" lvl="0" marL="457200" rtl="0" algn="l">
              <a:lnSpc>
                <a:spcPct val="115000"/>
              </a:lnSpc>
              <a:spcBef>
                <a:spcPts val="0"/>
              </a:spcBef>
              <a:spcAft>
                <a:spcPts val="0"/>
              </a:spcAft>
              <a:buSzPts val="1500"/>
              <a:buChar char="❖"/>
            </a:pPr>
            <a:r>
              <a:rPr lang="en" sz="1500"/>
              <a:t>Para realizar una reexaminación de lo que la empresa ha hecho o debe hacer para mejorar con base en la o las competencias. </a:t>
            </a:r>
            <a:endParaRPr sz="1500"/>
          </a:p>
          <a:p>
            <a:pPr indent="-323850" lvl="0" marL="457200" rtl="0" algn="l">
              <a:lnSpc>
                <a:spcPct val="115000"/>
              </a:lnSpc>
              <a:spcBef>
                <a:spcPts val="0"/>
              </a:spcBef>
              <a:spcAft>
                <a:spcPts val="0"/>
              </a:spcAft>
              <a:buSzPts val="1500"/>
              <a:buChar char="❖"/>
            </a:pPr>
            <a:r>
              <a:rPr lang="en" sz="1500"/>
              <a:t>Entender cómo los competidores directos satisfacen ciertas necesidades similares a las que estamos intentando solventar.</a:t>
            </a:r>
            <a:endParaRPr sz="1500"/>
          </a:p>
          <a:p>
            <a:pPr indent="-323850" lvl="0" marL="457200" rtl="0" algn="l">
              <a:lnSpc>
                <a:spcPct val="115000"/>
              </a:lnSpc>
              <a:spcBef>
                <a:spcPts val="0"/>
              </a:spcBef>
              <a:spcAft>
                <a:spcPts val="0"/>
              </a:spcAft>
              <a:buSzPts val="1500"/>
              <a:buChar char="❖"/>
            </a:pPr>
            <a:r>
              <a:rPr lang="en" sz="1500"/>
              <a:t>Aprender de qué manera podemos sobresalir dentro del mercado del que somos parte.</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282" name="Google Shape;1282;p9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91"/>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t>  Proceso del </a:t>
            </a:r>
            <a:endParaRPr sz="3000"/>
          </a:p>
          <a:p>
            <a:pPr indent="0" lvl="0" marL="0" rtl="0" algn="ctr">
              <a:spcBef>
                <a:spcPts val="0"/>
              </a:spcBef>
              <a:spcAft>
                <a:spcPts val="0"/>
              </a:spcAft>
              <a:buNone/>
            </a:pPr>
            <a:r>
              <a:rPr lang="en" sz="3000"/>
              <a:t>  </a:t>
            </a:r>
            <a:r>
              <a:rPr lang="en" sz="3000"/>
              <a:t>Análisis Competitivo - Comparativo   </a:t>
            </a:r>
            <a:endParaRPr/>
          </a:p>
        </p:txBody>
      </p:sp>
      <p:sp>
        <p:nvSpPr>
          <p:cNvPr id="1288" name="Google Shape;1288;p91"/>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323850" lvl="0" marL="457200" marR="0" rtl="0" algn="l">
              <a:lnSpc>
                <a:spcPct val="115000"/>
              </a:lnSpc>
              <a:spcBef>
                <a:spcPts val="600"/>
              </a:spcBef>
              <a:spcAft>
                <a:spcPts val="0"/>
              </a:spcAft>
              <a:buSzPts val="1500"/>
              <a:buAutoNum type="arabicPeriod"/>
            </a:pPr>
            <a:r>
              <a:rPr lang="en" sz="1500"/>
              <a:t>Definir parámetros de medición, esto nos va a permitir enforcarnos desde el inicio y tener mejores resultados al final.</a:t>
            </a:r>
            <a:endParaRPr sz="1500"/>
          </a:p>
          <a:p>
            <a:pPr indent="-323850" lvl="0" marL="457200" marR="0" rtl="0" algn="l">
              <a:lnSpc>
                <a:spcPct val="115000"/>
              </a:lnSpc>
              <a:spcBef>
                <a:spcPts val="0"/>
              </a:spcBef>
              <a:spcAft>
                <a:spcPts val="0"/>
              </a:spcAft>
              <a:buSzPts val="1500"/>
              <a:buAutoNum type="arabicPeriod"/>
            </a:pPr>
            <a:r>
              <a:rPr lang="en" sz="1500"/>
              <a:t>Algunos de los parámetros pueden ser:</a:t>
            </a:r>
            <a:endParaRPr sz="1500"/>
          </a:p>
          <a:p>
            <a:pPr indent="-323850" lvl="1" marL="914400" marR="0" rtl="0" algn="l">
              <a:lnSpc>
                <a:spcPct val="115000"/>
              </a:lnSpc>
              <a:spcBef>
                <a:spcPts val="0"/>
              </a:spcBef>
              <a:spcAft>
                <a:spcPts val="0"/>
              </a:spcAft>
              <a:buSzPts val="1500"/>
              <a:buAutoNum type="alphaLcPeriod"/>
            </a:pPr>
            <a:r>
              <a:rPr lang="en" sz="1500"/>
              <a:t>Impacto</a:t>
            </a:r>
            <a:endParaRPr sz="1500"/>
          </a:p>
          <a:p>
            <a:pPr indent="-323850" lvl="2" marL="1371600" marR="0" rtl="0" algn="l">
              <a:lnSpc>
                <a:spcPct val="115000"/>
              </a:lnSpc>
              <a:spcBef>
                <a:spcPts val="0"/>
              </a:spcBef>
              <a:spcAft>
                <a:spcPts val="0"/>
              </a:spcAft>
              <a:buSzPts val="1500"/>
              <a:buAutoNum type="romanLcPeriod"/>
            </a:pPr>
            <a:r>
              <a:rPr lang="en" sz="1500"/>
              <a:t>¿Cuál es la impresión inicial del sitio?</a:t>
            </a:r>
            <a:endParaRPr sz="1500"/>
          </a:p>
          <a:p>
            <a:pPr indent="-323850" lvl="2" marL="1371600" marR="0" rtl="0" algn="l">
              <a:lnSpc>
                <a:spcPct val="115000"/>
              </a:lnSpc>
              <a:spcBef>
                <a:spcPts val="0"/>
              </a:spcBef>
              <a:spcAft>
                <a:spcPts val="0"/>
              </a:spcAft>
              <a:buSzPts val="1500"/>
              <a:buAutoNum type="romanLcPeriod"/>
            </a:pPr>
            <a:r>
              <a:rPr lang="en" sz="1500"/>
              <a:t>¿Es memorable, convincente y fácil de utilizar?</a:t>
            </a:r>
            <a:endParaRPr sz="1500"/>
          </a:p>
          <a:p>
            <a:pPr indent="-323850" lvl="2" marL="1371600" marR="0" rtl="0" algn="l">
              <a:lnSpc>
                <a:spcPct val="115000"/>
              </a:lnSpc>
              <a:spcBef>
                <a:spcPts val="0"/>
              </a:spcBef>
              <a:spcAft>
                <a:spcPts val="0"/>
              </a:spcAft>
              <a:buSzPts val="1500"/>
              <a:buAutoNum type="romanLcPeriod"/>
            </a:pPr>
            <a:r>
              <a:rPr lang="en" sz="1500"/>
              <a:t>¿Da credibilidad a los usuarios?</a:t>
            </a:r>
            <a:endParaRPr sz="1500"/>
          </a:p>
          <a:p>
            <a:pPr indent="-323850" lvl="2" marL="1371600" marR="0" rtl="0" algn="l">
              <a:lnSpc>
                <a:spcPct val="115000"/>
              </a:lnSpc>
              <a:spcBef>
                <a:spcPts val="0"/>
              </a:spcBef>
              <a:spcAft>
                <a:spcPts val="0"/>
              </a:spcAft>
              <a:buSzPts val="1500"/>
              <a:buAutoNum type="romanLcPeriod"/>
            </a:pPr>
            <a:r>
              <a:rPr lang="en" sz="1500"/>
              <a:t>Nota. Esto se lo da los que están aplicando este método.</a:t>
            </a:r>
            <a:endParaRPr sz="1500"/>
          </a:p>
          <a:p>
            <a:pPr indent="-323850" lvl="1" marL="914400" marR="0" rtl="0" algn="l">
              <a:lnSpc>
                <a:spcPct val="115000"/>
              </a:lnSpc>
              <a:spcBef>
                <a:spcPts val="0"/>
              </a:spcBef>
              <a:spcAft>
                <a:spcPts val="0"/>
              </a:spcAft>
              <a:buSzPts val="1500"/>
              <a:buAutoNum type="alphaLcPeriod"/>
            </a:pPr>
            <a:r>
              <a:rPr lang="en" sz="1500"/>
              <a:t>Detalle</a:t>
            </a:r>
            <a:endParaRPr sz="1500"/>
          </a:p>
          <a:p>
            <a:pPr indent="-323850" lvl="2" marL="1371600" marR="0" rtl="0" algn="l">
              <a:lnSpc>
                <a:spcPct val="115000"/>
              </a:lnSpc>
              <a:spcBef>
                <a:spcPts val="0"/>
              </a:spcBef>
              <a:spcAft>
                <a:spcPts val="0"/>
              </a:spcAft>
              <a:buSzPts val="1500"/>
              <a:buAutoNum type="romanLcPeriod"/>
            </a:pPr>
            <a:r>
              <a:rPr lang="en" sz="1500"/>
              <a:t>¿Qué nivel de detalle tiene el contenido del sitio?</a:t>
            </a:r>
            <a:endParaRPr sz="1500"/>
          </a:p>
          <a:p>
            <a:pPr indent="-323850" lvl="2" marL="1371600" marR="0" rtl="0" algn="l">
              <a:lnSpc>
                <a:spcPct val="115000"/>
              </a:lnSpc>
              <a:spcBef>
                <a:spcPts val="0"/>
              </a:spcBef>
              <a:spcAft>
                <a:spcPts val="0"/>
              </a:spcAft>
              <a:buSzPts val="1500"/>
              <a:buAutoNum type="romanLcPeriod"/>
            </a:pPr>
            <a:r>
              <a:rPr lang="en" sz="1500"/>
              <a:t>¿Da métricas, datos y otros contenidos e interés para el usuario?</a:t>
            </a:r>
            <a:endParaRPr sz="1500"/>
          </a:p>
          <a:p>
            <a:pPr indent="-323850" lvl="2" marL="1371600" marR="0" rtl="0" algn="l">
              <a:lnSpc>
                <a:spcPct val="115000"/>
              </a:lnSpc>
              <a:spcBef>
                <a:spcPts val="0"/>
              </a:spcBef>
              <a:spcAft>
                <a:spcPts val="0"/>
              </a:spcAft>
              <a:buSzPts val="1500"/>
              <a:buAutoNum type="romanLcPeriod"/>
            </a:pPr>
            <a:r>
              <a:rPr lang="en" sz="1500"/>
              <a:t>Nota</a:t>
            </a:r>
            <a:endParaRPr sz="1500"/>
          </a:p>
          <a:p>
            <a:pPr indent="0" lvl="0" marL="914400" marR="0" rtl="0" algn="l">
              <a:lnSpc>
                <a:spcPct val="115000"/>
              </a:lnSpc>
              <a:spcBef>
                <a:spcPts val="1000"/>
              </a:spcBef>
              <a:spcAft>
                <a:spcPts val="0"/>
              </a:spcAft>
              <a:buNone/>
            </a:pPr>
            <a:r>
              <a:t/>
            </a:r>
            <a:endParaRPr sz="1500"/>
          </a:p>
          <a:p>
            <a:pPr indent="0" lvl="0" marL="457200" marR="0" rtl="0" algn="l">
              <a:lnSpc>
                <a:spcPct val="115000"/>
              </a:lnSpc>
              <a:spcBef>
                <a:spcPts val="1000"/>
              </a:spcBef>
              <a:spcAft>
                <a:spcPts val="0"/>
              </a:spcAft>
              <a:buNone/>
            </a:pPr>
            <a:r>
              <a:t/>
            </a:r>
            <a:endParaRPr sz="13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289" name="Google Shape;1289;p9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9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t>  Proceso del </a:t>
            </a:r>
            <a:endParaRPr sz="3000"/>
          </a:p>
          <a:p>
            <a:pPr indent="0" lvl="0" marL="0" rtl="0" algn="ctr">
              <a:spcBef>
                <a:spcPts val="0"/>
              </a:spcBef>
              <a:spcAft>
                <a:spcPts val="0"/>
              </a:spcAft>
              <a:buNone/>
            </a:pPr>
            <a:r>
              <a:rPr lang="en" sz="3000"/>
              <a:t>  Análisis Competitivo - Comparativo   </a:t>
            </a:r>
            <a:endParaRPr/>
          </a:p>
        </p:txBody>
      </p:sp>
      <p:sp>
        <p:nvSpPr>
          <p:cNvPr id="1295" name="Google Shape;1295;p92"/>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lang="en" sz="1500"/>
              <a:t>          </a:t>
            </a:r>
            <a:r>
              <a:rPr lang="en" sz="1500">
                <a:solidFill>
                  <a:schemeClr val="accent5"/>
                </a:solidFill>
              </a:rPr>
              <a:t> </a:t>
            </a:r>
            <a:r>
              <a:rPr lang="en" sz="1500">
                <a:solidFill>
                  <a:schemeClr val="accent5"/>
                </a:solidFill>
              </a:rPr>
              <a:t>c</a:t>
            </a:r>
            <a:r>
              <a:rPr lang="en" sz="1500">
                <a:solidFill>
                  <a:schemeClr val="accent5"/>
                </a:solidFill>
              </a:rPr>
              <a:t>.</a:t>
            </a:r>
            <a:r>
              <a:rPr lang="en" sz="1500"/>
              <a:t>   </a:t>
            </a:r>
            <a:r>
              <a:rPr lang="en" sz="1500"/>
              <a:t>Conexión</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i.</a:t>
            </a:r>
            <a:r>
              <a:rPr lang="en" sz="1500"/>
              <a:t> ¿Qué tan atractivo es el sitio?</a:t>
            </a:r>
            <a:endParaRPr sz="1500"/>
          </a:p>
          <a:p>
            <a:pPr indent="0" lvl="0" marL="0" marR="0" rtl="0" algn="l">
              <a:lnSpc>
                <a:spcPct val="115000"/>
              </a:lnSpc>
              <a:spcBef>
                <a:spcPts val="1000"/>
              </a:spcBef>
              <a:spcAft>
                <a:spcPts val="0"/>
              </a:spcAft>
              <a:buNone/>
            </a:pPr>
            <a:r>
              <a:rPr lang="en" sz="1500"/>
              <a:t>                   </a:t>
            </a:r>
            <a:r>
              <a:rPr lang="en" sz="1500">
                <a:solidFill>
                  <a:schemeClr val="accent4"/>
                </a:solidFill>
              </a:rPr>
              <a:t>ii.</a:t>
            </a:r>
            <a:r>
              <a:rPr lang="en" sz="1500"/>
              <a:t> ¿Logra una conexión con el usuario?</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 iii.</a:t>
            </a:r>
            <a:r>
              <a:rPr lang="en" sz="1500"/>
              <a:t> ¿Utiliza una buena combinación de narrativa, diseño y más?</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vi. </a:t>
            </a:r>
            <a:r>
              <a:rPr lang="en" sz="1500"/>
              <a:t>Nota</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d</a:t>
            </a:r>
            <a:r>
              <a:rPr lang="en" sz="1500">
                <a:solidFill>
                  <a:schemeClr val="accent5"/>
                </a:solidFill>
              </a:rPr>
              <a:t>.   </a:t>
            </a:r>
            <a:r>
              <a:rPr lang="en" sz="1500"/>
              <a:t>Relevancia</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i.</a:t>
            </a:r>
            <a:r>
              <a:rPr lang="en" sz="1500"/>
              <a:t> ¿El contenido que se le muestra al usuario es relevante?</a:t>
            </a:r>
            <a:endParaRPr sz="1500"/>
          </a:p>
          <a:p>
            <a:pPr indent="0" lvl="0" marL="0" rtl="0" algn="l">
              <a:lnSpc>
                <a:spcPct val="115000"/>
              </a:lnSpc>
              <a:spcBef>
                <a:spcPts val="1000"/>
              </a:spcBef>
              <a:spcAft>
                <a:spcPts val="0"/>
              </a:spcAft>
              <a:buNone/>
            </a:pPr>
            <a:r>
              <a:rPr lang="en" sz="1500"/>
              <a:t>                  </a:t>
            </a:r>
            <a:r>
              <a:rPr lang="en" sz="1500">
                <a:solidFill>
                  <a:schemeClr val="accent5"/>
                </a:solidFill>
              </a:rPr>
              <a:t>ii</a:t>
            </a:r>
            <a:r>
              <a:rPr lang="en" sz="1500">
                <a:solidFill>
                  <a:schemeClr val="accent4"/>
                </a:solidFill>
              </a:rPr>
              <a:t>.</a:t>
            </a:r>
            <a:r>
              <a:rPr lang="en" sz="1500"/>
              <a:t> ¿El usuario puede navegar eficientemente por todo el contenido?</a:t>
            </a:r>
            <a:endParaRPr sz="1500"/>
          </a:p>
          <a:p>
            <a:pPr indent="0" lvl="0" marL="0" rtl="0" algn="l">
              <a:lnSpc>
                <a:spcPct val="115000"/>
              </a:lnSpc>
              <a:spcBef>
                <a:spcPts val="1000"/>
              </a:spcBef>
              <a:spcAft>
                <a:spcPts val="0"/>
              </a:spcAft>
              <a:buNone/>
            </a:pPr>
            <a:r>
              <a:rPr lang="en" sz="1500"/>
              <a:t>                  </a:t>
            </a:r>
            <a:r>
              <a:rPr lang="en" sz="1500">
                <a:solidFill>
                  <a:schemeClr val="accent5"/>
                </a:solidFill>
              </a:rPr>
              <a:t>iii.</a:t>
            </a:r>
            <a:r>
              <a:rPr lang="en" sz="1500"/>
              <a:t> Nota</a:t>
            </a:r>
            <a:endParaRPr sz="1500"/>
          </a:p>
          <a:p>
            <a:pPr indent="0" lvl="0" marL="0" marR="0" rtl="0" algn="l">
              <a:lnSpc>
                <a:spcPct val="115000"/>
              </a:lnSpc>
              <a:spcBef>
                <a:spcPts val="1000"/>
              </a:spcBef>
              <a:spcAft>
                <a:spcPts val="0"/>
              </a:spcAft>
              <a:buNone/>
            </a:pPr>
            <a:r>
              <a:rPr lang="en" sz="1500"/>
              <a:t>         </a:t>
            </a:r>
            <a:endParaRPr sz="1500"/>
          </a:p>
          <a:p>
            <a:pPr indent="0" lvl="0" marL="457200" marR="0" rtl="0" algn="l">
              <a:lnSpc>
                <a:spcPct val="115000"/>
              </a:lnSpc>
              <a:spcBef>
                <a:spcPts val="1000"/>
              </a:spcBef>
              <a:spcAft>
                <a:spcPts val="0"/>
              </a:spcAft>
              <a:buNone/>
            </a:pPr>
            <a:r>
              <a:t/>
            </a:r>
            <a:endParaRPr sz="13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296" name="Google Shape;1296;p9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t>  Proceso del </a:t>
            </a:r>
            <a:endParaRPr sz="3000"/>
          </a:p>
          <a:p>
            <a:pPr indent="0" lvl="0" marL="0" rtl="0" algn="ctr">
              <a:spcBef>
                <a:spcPts val="0"/>
              </a:spcBef>
              <a:spcAft>
                <a:spcPts val="0"/>
              </a:spcAft>
              <a:buNone/>
            </a:pPr>
            <a:r>
              <a:rPr lang="en" sz="3000"/>
              <a:t>  Análisis Competitivo - Comparativo   </a:t>
            </a:r>
            <a:endParaRPr/>
          </a:p>
        </p:txBody>
      </p:sp>
      <p:sp>
        <p:nvSpPr>
          <p:cNvPr id="1302" name="Google Shape;1302;p9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lang="en" sz="1500"/>
              <a:t>            </a:t>
            </a:r>
            <a:r>
              <a:rPr lang="en" sz="1500">
                <a:solidFill>
                  <a:schemeClr val="accent5"/>
                </a:solidFill>
              </a:rPr>
              <a:t>e</a:t>
            </a:r>
            <a:r>
              <a:rPr lang="en" sz="1500">
                <a:solidFill>
                  <a:schemeClr val="accent5"/>
                </a:solidFill>
              </a:rPr>
              <a:t>.   </a:t>
            </a:r>
            <a:r>
              <a:rPr lang="en" sz="1500"/>
              <a:t>Narrativa</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i.</a:t>
            </a:r>
            <a:r>
              <a:rPr lang="en" sz="1500"/>
              <a:t> </a:t>
            </a:r>
            <a:r>
              <a:rPr lang="en" sz="1500"/>
              <a:t>¿Qué tan bien se comunica el contenido con el usuario?</a:t>
            </a:r>
            <a:endParaRPr sz="1500"/>
          </a:p>
          <a:p>
            <a:pPr indent="0" lvl="0" marL="0" rtl="0" algn="l">
              <a:lnSpc>
                <a:spcPct val="115000"/>
              </a:lnSpc>
              <a:spcBef>
                <a:spcPts val="1000"/>
              </a:spcBef>
              <a:spcAft>
                <a:spcPts val="0"/>
              </a:spcAft>
              <a:buNone/>
            </a:pPr>
            <a:r>
              <a:rPr lang="en" sz="1500"/>
              <a:t>                  </a:t>
            </a:r>
            <a:r>
              <a:rPr lang="en" sz="1500">
                <a:solidFill>
                  <a:schemeClr val="accent5"/>
                </a:solidFill>
              </a:rPr>
              <a:t>ii</a:t>
            </a:r>
            <a:r>
              <a:rPr lang="en" sz="1500">
                <a:solidFill>
                  <a:schemeClr val="accent4"/>
                </a:solidFill>
              </a:rPr>
              <a:t>.</a:t>
            </a:r>
            <a:r>
              <a:rPr lang="en" sz="1500"/>
              <a:t> </a:t>
            </a:r>
            <a:r>
              <a:rPr lang="en" sz="1500"/>
              <a:t>¿Se comunica eficientemente el valor a través de la narrativa?</a:t>
            </a:r>
            <a:endParaRPr sz="1500"/>
          </a:p>
          <a:p>
            <a:pPr indent="0" lvl="0" marL="0" rtl="0" algn="l">
              <a:lnSpc>
                <a:spcPct val="115000"/>
              </a:lnSpc>
              <a:spcBef>
                <a:spcPts val="1000"/>
              </a:spcBef>
              <a:spcAft>
                <a:spcPts val="0"/>
              </a:spcAft>
              <a:buNone/>
            </a:pPr>
            <a:r>
              <a:rPr lang="en" sz="1500"/>
              <a:t>                  </a:t>
            </a:r>
            <a:r>
              <a:rPr lang="en" sz="1500">
                <a:solidFill>
                  <a:schemeClr val="accent5"/>
                </a:solidFill>
              </a:rPr>
              <a:t>iii.</a:t>
            </a:r>
            <a:r>
              <a:rPr lang="en" sz="1500"/>
              <a:t> Nota</a:t>
            </a:r>
            <a:endParaRPr sz="1500"/>
          </a:p>
          <a:p>
            <a:pPr indent="0" lvl="0" marL="0" marR="0" rtl="0" algn="l">
              <a:lnSpc>
                <a:spcPct val="115000"/>
              </a:lnSpc>
              <a:spcBef>
                <a:spcPts val="1000"/>
              </a:spcBef>
              <a:spcAft>
                <a:spcPts val="0"/>
              </a:spcAft>
              <a:buNone/>
            </a:pPr>
            <a:r>
              <a:rPr lang="en" sz="1500"/>
              <a:t>         </a:t>
            </a:r>
            <a:endParaRPr sz="1500"/>
          </a:p>
          <a:p>
            <a:pPr indent="0" lvl="0" marL="457200" marR="0" rtl="0" algn="l">
              <a:lnSpc>
                <a:spcPct val="115000"/>
              </a:lnSpc>
              <a:spcBef>
                <a:spcPts val="1000"/>
              </a:spcBef>
              <a:spcAft>
                <a:spcPts val="0"/>
              </a:spcAft>
              <a:buNone/>
            </a:pPr>
            <a:r>
              <a:t/>
            </a:r>
            <a:endParaRPr sz="13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03" name="Google Shape;1303;p9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2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Explicación de la representación gráfica del ScopeCanvas</a:t>
            </a:r>
            <a:endParaRPr/>
          </a:p>
        </p:txBody>
      </p:sp>
      <p:sp>
        <p:nvSpPr>
          <p:cNvPr id="819" name="Google Shape;819;p2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22"/>
          <p:cNvSpPr txBox="1"/>
          <p:nvPr>
            <p:ph idx="2" type="body"/>
          </p:nvPr>
        </p:nvSpPr>
        <p:spPr>
          <a:xfrm>
            <a:off x="372525" y="1267875"/>
            <a:ext cx="7577700" cy="338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Nunito"/>
                <a:ea typeface="Nunito"/>
                <a:cs typeface="Nunito"/>
                <a:sym typeface="Nunito"/>
              </a:rPr>
              <a:t>         Acciones</a:t>
            </a:r>
            <a:endParaRPr b="1" sz="2000">
              <a:latin typeface="Nunito"/>
              <a:ea typeface="Nunito"/>
              <a:cs typeface="Nunito"/>
              <a:sym typeface="Nunito"/>
            </a:endParaRPr>
          </a:p>
          <a:p>
            <a:pPr indent="0" lvl="0" marL="0" rtl="0" algn="l">
              <a:spcBef>
                <a:spcPts val="1000"/>
              </a:spcBef>
              <a:spcAft>
                <a:spcPts val="0"/>
              </a:spcAft>
              <a:buNone/>
            </a:pPr>
            <a:r>
              <a:t/>
            </a:r>
            <a:endParaRPr b="1" sz="2000">
              <a:latin typeface="Nunito"/>
              <a:ea typeface="Nunito"/>
              <a:cs typeface="Nunito"/>
              <a:sym typeface="Nunito"/>
            </a:endParaRPr>
          </a:p>
          <a:p>
            <a:pPr indent="-342900" lvl="0" marL="457200" rtl="0" algn="l">
              <a:lnSpc>
                <a:spcPct val="115000"/>
              </a:lnSpc>
              <a:spcBef>
                <a:spcPts val="1000"/>
              </a:spcBef>
              <a:spcAft>
                <a:spcPts val="0"/>
              </a:spcAft>
              <a:buSzPts val="1800"/>
              <a:buChar char="❖"/>
            </a:pPr>
            <a:r>
              <a:rPr lang="en" sz="1500"/>
              <a:t>Las acciones son objetivamente observables. Como si se estuvieras mirando a través de una cámara de video. Esto se traduce en una acción concreta y directa ejecutada en el producto o servicio.</a:t>
            </a:r>
            <a:endParaRPr sz="1500"/>
          </a:p>
          <a:p>
            <a:pPr indent="-342900" lvl="0" marL="457200" rtl="0" algn="l">
              <a:lnSpc>
                <a:spcPct val="115000"/>
              </a:lnSpc>
              <a:spcBef>
                <a:spcPts val="0"/>
              </a:spcBef>
              <a:spcAft>
                <a:spcPts val="0"/>
              </a:spcAft>
              <a:buSzPts val="1800"/>
              <a:buChar char="❖"/>
            </a:pPr>
            <a:r>
              <a:rPr lang="en" sz="1500"/>
              <a:t>Las siguientes preguntas se tienen que contestar al mismo tiempo porque por ejemplo, si dejas la necesidades de los usuarios de lado, co el tiempo ellos abandonaran el producto. </a:t>
            </a:r>
            <a:endParaRPr/>
          </a:p>
        </p:txBody>
      </p:sp>
      <p:pic>
        <p:nvPicPr>
          <p:cNvPr id="821" name="Google Shape;821;p22"/>
          <p:cNvPicPr preferRelativeResize="0"/>
          <p:nvPr/>
        </p:nvPicPr>
        <p:blipFill>
          <a:blip r:embed="rId3">
            <a:alphaModFix/>
          </a:blip>
          <a:stretch>
            <a:fillRect/>
          </a:stretch>
        </p:blipFill>
        <p:spPr>
          <a:xfrm>
            <a:off x="524925" y="1365173"/>
            <a:ext cx="326700" cy="56743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9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t>  Proceso del </a:t>
            </a:r>
            <a:endParaRPr sz="3000"/>
          </a:p>
          <a:p>
            <a:pPr indent="0" lvl="0" marL="0" rtl="0" algn="ctr">
              <a:spcBef>
                <a:spcPts val="0"/>
              </a:spcBef>
              <a:spcAft>
                <a:spcPts val="0"/>
              </a:spcAft>
              <a:buNone/>
            </a:pPr>
            <a:r>
              <a:rPr lang="en" sz="3000"/>
              <a:t>  Análisis Competitivo - Comparativo   </a:t>
            </a:r>
            <a:endParaRPr/>
          </a:p>
        </p:txBody>
      </p:sp>
      <p:sp>
        <p:nvSpPr>
          <p:cNvPr id="1309" name="Google Shape;1309;p94"/>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457200" marR="0" rtl="0" algn="l">
              <a:lnSpc>
                <a:spcPct val="115000"/>
              </a:lnSpc>
              <a:spcBef>
                <a:spcPts val="600"/>
              </a:spcBef>
              <a:spcAft>
                <a:spcPts val="0"/>
              </a:spcAft>
              <a:buNone/>
            </a:pPr>
            <a:r>
              <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3.</a:t>
            </a:r>
            <a:r>
              <a:rPr lang="en" sz="1500"/>
              <a:t> Hacer un análisis interno de la propia empresa (antes de ir a analizarlas competencia) con el fin ver en qué punto se encuentra la empresa con respecto a los parámetros previamente definidos.</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4.</a:t>
            </a:r>
            <a:r>
              <a:rPr lang="en" sz="1500"/>
              <a:t> Definir los competidores directos u otras empresas con las que se va a realizar el análisis</a:t>
            </a:r>
            <a:r>
              <a:rPr lang="en" sz="1300">
                <a:solidFill>
                  <a:srgbClr val="3D464D"/>
                </a:solidFill>
                <a:highlight>
                  <a:srgbClr val="F7F9FA"/>
                </a:highlight>
                <a:latin typeface="Times New Roman"/>
                <a:ea typeface="Times New Roman"/>
                <a:cs typeface="Times New Roman"/>
                <a:sym typeface="Times New Roman"/>
              </a:rPr>
              <a:t>.</a:t>
            </a:r>
            <a:endParaRPr sz="13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rPr lang="en" sz="1500"/>
              <a:t>  </a:t>
            </a:r>
            <a:r>
              <a:rPr lang="en" sz="1500">
                <a:solidFill>
                  <a:schemeClr val="accent5"/>
                </a:solidFill>
              </a:rPr>
              <a:t> 5.</a:t>
            </a:r>
            <a:r>
              <a:rPr lang="en" sz="1500"/>
              <a:t> </a:t>
            </a:r>
            <a:r>
              <a:rPr lang="en" sz="1500"/>
              <a:t>Realizar el análisis de las empresas definidas.</a:t>
            </a:r>
            <a:endParaRPr sz="1500"/>
          </a:p>
          <a:p>
            <a:pPr indent="0" lvl="0" marL="0" marR="0" rtl="0" algn="l">
              <a:lnSpc>
                <a:spcPct val="115000"/>
              </a:lnSpc>
              <a:spcBef>
                <a:spcPts val="1000"/>
              </a:spcBef>
              <a:spcAft>
                <a:spcPts val="0"/>
              </a:spcAft>
              <a:buNone/>
            </a:pPr>
            <a:r>
              <a:rPr lang="en" sz="1500"/>
              <a:t>  </a:t>
            </a:r>
            <a:r>
              <a:rPr lang="en" sz="1500">
                <a:solidFill>
                  <a:schemeClr val="accent5"/>
                </a:solidFill>
              </a:rPr>
              <a:t> 6.</a:t>
            </a:r>
            <a:r>
              <a:rPr lang="en" sz="1500"/>
              <a:t> Condensar el análisis en gráficas comparativas.</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10" name="Google Shape;1310;p9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4" name="Shape 1314"/>
        <p:cNvGrpSpPr/>
        <p:nvPr/>
      </p:nvGrpSpPr>
      <p:grpSpPr>
        <a:xfrm>
          <a:off x="0" y="0"/>
          <a:ext cx="0" cy="0"/>
          <a:chOff x="0" y="0"/>
          <a:chExt cx="0" cy="0"/>
        </a:xfrm>
      </p:grpSpPr>
      <p:sp>
        <p:nvSpPr>
          <p:cNvPr id="1315" name="Google Shape;1315;p95"/>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Análisis</a:t>
            </a:r>
            <a:r>
              <a:rPr lang="en">
                <a:solidFill>
                  <a:schemeClr val="lt1"/>
                </a:solidFill>
              </a:rPr>
              <a:t> Competitivo - Comparativo:</a:t>
            </a:r>
            <a:endParaRPr>
              <a:solidFill>
                <a:schemeClr val="lt1"/>
              </a:solidFill>
            </a:endParaRPr>
          </a:p>
        </p:txBody>
      </p:sp>
      <p:pic>
        <p:nvPicPr>
          <p:cNvPr id="1316" name="Google Shape;1316;p95"/>
          <p:cNvPicPr preferRelativeResize="0"/>
          <p:nvPr/>
        </p:nvPicPr>
        <p:blipFill>
          <a:blip r:embed="rId3">
            <a:alphaModFix/>
          </a:blip>
          <a:stretch>
            <a:fillRect/>
          </a:stretch>
        </p:blipFill>
        <p:spPr>
          <a:xfrm>
            <a:off x="970875" y="1277975"/>
            <a:ext cx="7964252" cy="3306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96"/>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Task Analysis</a:t>
            </a:r>
            <a:endParaRPr/>
          </a:p>
        </p:txBody>
      </p:sp>
      <p:sp>
        <p:nvSpPr>
          <p:cNvPr id="1322" name="Google Shape;1322;p96"/>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el estudio de cada paso que se debe realizar para una tarea específica. El punto es entender los pasos que se requieren para mejorar el proceso en nuestra aplicación o sitio web. Se puede realizar con usuarios o de manera individual y se enfoca exclusivamente en las metas de los usuarios o clientes.</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Se hace cuando se necesita entender las tareas requeridas para completar una tarea que nos dará la información y el diseño de interacción.</a:t>
            </a:r>
            <a:endParaRPr sz="1500"/>
          </a:p>
          <a:p>
            <a:pPr indent="-323850" lvl="0" marL="457200" rtl="0" algn="l">
              <a:lnSpc>
                <a:spcPct val="115000"/>
              </a:lnSpc>
              <a:spcBef>
                <a:spcPts val="0"/>
              </a:spcBef>
              <a:spcAft>
                <a:spcPts val="0"/>
              </a:spcAft>
              <a:buSzPts val="1500"/>
              <a:buChar char="❖"/>
            </a:pPr>
            <a:r>
              <a:rPr lang="en" sz="1500"/>
              <a:t>Se usa para evaluar productos existentes o para idear nuevos productos.</a:t>
            </a:r>
            <a:endParaRPr sz="1500"/>
          </a:p>
          <a:p>
            <a:pPr indent="0" lvl="0" marL="45720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323" name="Google Shape;1323;p96"/>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97"/>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Proceso del </a:t>
            </a:r>
            <a:r>
              <a:rPr lang="en" sz="3000"/>
              <a:t>Task Analysis</a:t>
            </a:r>
            <a:endParaRPr/>
          </a:p>
        </p:txBody>
      </p:sp>
      <p:sp>
        <p:nvSpPr>
          <p:cNvPr id="1329" name="Google Shape;1329;p97"/>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1)</a:t>
            </a:r>
            <a:r>
              <a:rPr lang="en" sz="1500"/>
              <a:t> Se </a:t>
            </a:r>
            <a:r>
              <a:rPr lang="en" sz="1500"/>
              <a:t>realiza una lista de las metas.</a:t>
            </a:r>
            <a:endParaRPr sz="1500"/>
          </a:p>
          <a:p>
            <a:pPr indent="0" lvl="0" marL="0" rtl="0" algn="l">
              <a:lnSpc>
                <a:spcPct val="115000"/>
              </a:lnSpc>
              <a:spcBef>
                <a:spcPts val="1000"/>
              </a:spcBef>
              <a:spcAft>
                <a:spcPts val="0"/>
              </a:spcAft>
              <a:buNone/>
            </a:pPr>
            <a:r>
              <a:rPr b="1" lang="en" sz="1500">
                <a:latin typeface="Nunito"/>
                <a:ea typeface="Nunito"/>
                <a:cs typeface="Nunito"/>
                <a:sym typeface="Nunito"/>
              </a:rPr>
              <a:t>2)</a:t>
            </a:r>
            <a:r>
              <a:rPr lang="en" sz="1500"/>
              <a:t> Por cada meta hacemos una lista de tareas que tendrían que completar.</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30" name="Google Shape;1330;p9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34" name="Shape 1334"/>
        <p:cNvGrpSpPr/>
        <p:nvPr/>
      </p:nvGrpSpPr>
      <p:grpSpPr>
        <a:xfrm>
          <a:off x="0" y="0"/>
          <a:ext cx="0" cy="0"/>
          <a:chOff x="0" y="0"/>
          <a:chExt cx="0" cy="0"/>
        </a:xfrm>
      </p:grpSpPr>
      <p:sp>
        <p:nvSpPr>
          <p:cNvPr id="1335" name="Google Shape;1335;p98"/>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a:t>
            </a:r>
            <a:r>
              <a:rPr lang="en">
                <a:solidFill>
                  <a:schemeClr val="lt1"/>
                </a:solidFill>
              </a:rPr>
              <a:t>Task Analysis</a:t>
            </a:r>
            <a:r>
              <a:rPr lang="en">
                <a:solidFill>
                  <a:schemeClr val="lt1"/>
                </a:solidFill>
              </a:rPr>
              <a:t>:</a:t>
            </a:r>
            <a:endParaRPr>
              <a:solidFill>
                <a:schemeClr val="lt1"/>
              </a:solidFill>
            </a:endParaRPr>
          </a:p>
        </p:txBody>
      </p:sp>
      <p:pic>
        <p:nvPicPr>
          <p:cNvPr id="1336" name="Google Shape;1336;p98"/>
          <p:cNvPicPr preferRelativeResize="0"/>
          <p:nvPr/>
        </p:nvPicPr>
        <p:blipFill>
          <a:blip r:embed="rId3">
            <a:alphaModFix/>
          </a:blip>
          <a:stretch>
            <a:fillRect/>
          </a:stretch>
        </p:blipFill>
        <p:spPr>
          <a:xfrm>
            <a:off x="2604450" y="867775"/>
            <a:ext cx="4090878" cy="4047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9"/>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Arquitectura de la Información</a:t>
            </a:r>
            <a:endParaRPr/>
          </a:p>
        </p:txBody>
      </p:sp>
      <p:sp>
        <p:nvSpPr>
          <p:cNvPr id="1342" name="Google Shape;1342;p99"/>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La arquitectura de la información es el arte de organizar la información de la forma más clara y lógica posible. De este modo, el usuario podrá encontrar fácilmente lo que está buscando.</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Que el usuario pueda usar, encontrar, aprender y descubrir información. Es decir que no se pierda en los caminos virtuales.</a:t>
            </a:r>
            <a:endParaRPr sz="1500"/>
          </a:p>
          <a:p>
            <a:pPr indent="0" lvl="0" marL="45720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343" name="Google Shape;1343;p9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Proceso de la </a:t>
            </a:r>
            <a:r>
              <a:rPr lang="en" sz="3000"/>
              <a:t>Arquitectura de la Información</a:t>
            </a:r>
            <a:endParaRPr/>
          </a:p>
        </p:txBody>
      </p:sp>
      <p:sp>
        <p:nvSpPr>
          <p:cNvPr id="1349" name="Google Shape;1349;p100"/>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1)</a:t>
            </a:r>
            <a:r>
              <a:rPr lang="en" sz="1500"/>
              <a:t> </a:t>
            </a:r>
            <a:r>
              <a:rPr lang="en" sz="1500"/>
              <a:t>Para realizar bien un ejercicio de AI se debe enfocar esencialmente en organizar, estructurar y etiquetar correctamente todos los elementos. Todo esto, sin perder de vista el objetivo que es ayudar al usuario a encontrar la información y completar tareas.</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2)</a:t>
            </a:r>
            <a:r>
              <a:rPr lang="en" sz="1500"/>
              <a:t> Realizar un inventario de contenidos.</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3)</a:t>
            </a:r>
            <a:r>
              <a:rPr lang="en" sz="1500"/>
              <a:t> Agrupar las tarjetas(Cardsorting).</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4)</a:t>
            </a:r>
            <a:r>
              <a:rPr lang="en" sz="1500"/>
              <a:t>Definir el mapa.</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50" name="Google Shape;1350;p10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54" name="Shape 1354"/>
        <p:cNvGrpSpPr/>
        <p:nvPr/>
      </p:nvGrpSpPr>
      <p:grpSpPr>
        <a:xfrm>
          <a:off x="0" y="0"/>
          <a:ext cx="0" cy="0"/>
          <a:chOff x="0" y="0"/>
          <a:chExt cx="0" cy="0"/>
        </a:xfrm>
      </p:grpSpPr>
      <p:sp>
        <p:nvSpPr>
          <p:cNvPr id="1355" name="Google Shape;1355;p101"/>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la Arquitectura de la Información:</a:t>
            </a:r>
            <a:endParaRPr>
              <a:solidFill>
                <a:schemeClr val="lt1"/>
              </a:solidFill>
            </a:endParaRPr>
          </a:p>
        </p:txBody>
      </p:sp>
      <p:pic>
        <p:nvPicPr>
          <p:cNvPr id="1356" name="Google Shape;1356;p101"/>
          <p:cNvPicPr preferRelativeResize="0"/>
          <p:nvPr/>
        </p:nvPicPr>
        <p:blipFill>
          <a:blip r:embed="rId3">
            <a:alphaModFix/>
          </a:blip>
          <a:stretch>
            <a:fillRect/>
          </a:stretch>
        </p:blipFill>
        <p:spPr>
          <a:xfrm>
            <a:off x="2029575" y="897775"/>
            <a:ext cx="5603714" cy="404712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02"/>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Diary Studies</a:t>
            </a:r>
            <a:endParaRPr/>
          </a:p>
        </p:txBody>
      </p:sp>
      <p:sp>
        <p:nvSpPr>
          <p:cNvPr id="1362" name="Google Shape;1362;p102"/>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Es una forma de conocer la vida de los usuarios dentro de nuestra plataforma o servicio porque se le  solicitar a un grupo de personas que reporten sus actividades sobre un tiempo específico. </a:t>
            </a:r>
            <a:endParaRPr sz="1500"/>
          </a:p>
          <a:p>
            <a:pPr indent="0" lvl="0" marL="0" rtl="0" algn="l">
              <a:lnSpc>
                <a:spcPct val="115000"/>
              </a:lnSpc>
              <a:spcBef>
                <a:spcPts val="10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Para saber  lo que han aprendido los usuarios y cómo utilizan generalmente un producto o aquello relacionado a un proyecto y así poder entender y cubrir sus necesidades</a:t>
            </a:r>
            <a:endParaRPr sz="1500"/>
          </a:p>
          <a:p>
            <a:pPr indent="0" lvl="0" marL="45720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363" name="Google Shape;1363;p10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lang="en" sz="1500"/>
              <a:t>Los diarios pueden ser distribuidos geográficamente si nos interesa entender el comportamiento cultural con un producto o servicio específicamente.</a:t>
            </a:r>
            <a:endParaRPr sz="145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rPr lang="en" sz="1500"/>
              <a:t>Estos son algunos consejos a tomar en cuenta si se llega a aplicar este método.</a:t>
            </a:r>
            <a:endParaRPr b="1" sz="1500">
              <a:latin typeface="Nunito"/>
              <a:ea typeface="Nunito"/>
              <a:cs typeface="Nunito"/>
              <a:sym typeface="Nunito"/>
            </a:endParaRPr>
          </a:p>
          <a:p>
            <a:pPr indent="0" lvl="0" marL="0" marR="0" rtl="0" algn="l">
              <a:lnSpc>
                <a:spcPct val="115000"/>
              </a:lnSpc>
              <a:spcBef>
                <a:spcPts val="1000"/>
              </a:spcBef>
              <a:spcAft>
                <a:spcPts val="0"/>
              </a:spcAft>
              <a:buNone/>
            </a:pPr>
            <a:r>
              <a:rPr b="1" lang="en" sz="1500">
                <a:latin typeface="Nunito"/>
                <a:ea typeface="Nunito"/>
                <a:cs typeface="Nunito"/>
                <a:sym typeface="Nunito"/>
              </a:rPr>
              <a:t>1</a:t>
            </a:r>
            <a:r>
              <a:rPr b="1" lang="en" sz="1500">
                <a:latin typeface="Nunito"/>
                <a:ea typeface="Nunito"/>
                <a:cs typeface="Nunito"/>
                <a:sym typeface="Nunito"/>
              </a:rPr>
              <a:t>)</a:t>
            </a:r>
            <a:r>
              <a:rPr lang="en" sz="1500"/>
              <a:t> </a:t>
            </a:r>
            <a:r>
              <a:rPr b="1" lang="en" sz="1500">
                <a:latin typeface="Nunito"/>
                <a:ea typeface="Nunito"/>
                <a:cs typeface="Nunito"/>
                <a:sym typeface="Nunito"/>
              </a:rPr>
              <a:t>Relevante:</a:t>
            </a:r>
            <a:r>
              <a:rPr lang="en" sz="1500"/>
              <a:t> No perder el tiempo. Pedir información sobre cosas importantes y pertinentes para el estudio.</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2</a:t>
            </a:r>
            <a:r>
              <a:rPr b="1" lang="en" sz="1500">
                <a:latin typeface="Nunito"/>
                <a:ea typeface="Nunito"/>
                <a:cs typeface="Nunito"/>
                <a:sym typeface="Nunito"/>
              </a:rPr>
              <a:t>)</a:t>
            </a:r>
            <a:r>
              <a:rPr lang="en" sz="1500"/>
              <a:t> </a:t>
            </a:r>
            <a:r>
              <a:rPr b="1" lang="en" sz="1500">
                <a:latin typeface="Nunito"/>
                <a:ea typeface="Nunito"/>
                <a:cs typeface="Nunito"/>
                <a:sym typeface="Nunito"/>
              </a:rPr>
              <a:t>No disruptivo:</a:t>
            </a:r>
            <a:r>
              <a:rPr lang="en" sz="1500"/>
              <a:t> No cambiar o perturbar las actividades normales que realizan las personas usuarias. Es evidente que es un cambio en la vida de las personas, pero hay que evitar la disrupción lo mayor posible.</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3</a:t>
            </a:r>
            <a:r>
              <a:rPr b="1" lang="en" sz="1500">
                <a:latin typeface="Nunito"/>
                <a:ea typeface="Nunito"/>
                <a:cs typeface="Nunito"/>
                <a:sym typeface="Nunito"/>
              </a:rPr>
              <a:t>)</a:t>
            </a:r>
            <a:r>
              <a:rPr lang="en" sz="1500"/>
              <a:t> </a:t>
            </a:r>
            <a:r>
              <a:rPr b="1" lang="en" sz="1500">
                <a:latin typeface="Nunito"/>
                <a:ea typeface="Nunito"/>
                <a:cs typeface="Nunito"/>
                <a:sym typeface="Nunito"/>
              </a:rPr>
              <a:t>No sesgado: </a:t>
            </a:r>
            <a:r>
              <a:rPr lang="en" sz="1500"/>
              <a:t>Cuando se hace reclutamiento hay que intentar usar usuarios reales e instrumentos que nos ayuden a ser lo más objetivos posibles</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69" name="Google Shape;1369;p10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0" name="Google Shape;1370;p10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Diary Studies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Explicación de la representación gráfica del ScopeCanvas</a:t>
            </a:r>
            <a:endParaRPr/>
          </a:p>
        </p:txBody>
      </p:sp>
      <p:sp>
        <p:nvSpPr>
          <p:cNvPr id="827" name="Google Shape;827;p2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23"/>
          <p:cNvSpPr txBox="1"/>
          <p:nvPr>
            <p:ph idx="2" type="body"/>
          </p:nvPr>
        </p:nvSpPr>
        <p:spPr>
          <a:xfrm>
            <a:off x="372525" y="1267875"/>
            <a:ext cx="7577700" cy="3388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000">
                <a:latin typeface="Nunito"/>
                <a:ea typeface="Nunito"/>
                <a:cs typeface="Nunito"/>
                <a:sym typeface="Nunito"/>
              </a:rPr>
              <a:t>             Métricas</a:t>
            </a:r>
            <a:endParaRPr b="1" sz="2000">
              <a:latin typeface="Nunito"/>
              <a:ea typeface="Nunito"/>
              <a:cs typeface="Nunito"/>
              <a:sym typeface="Nunito"/>
            </a:endParaRPr>
          </a:p>
          <a:p>
            <a:pPr indent="0" lvl="0" marL="0" rtl="0" algn="l">
              <a:spcBef>
                <a:spcPts val="1000"/>
              </a:spcBef>
              <a:spcAft>
                <a:spcPts val="0"/>
              </a:spcAft>
              <a:buNone/>
            </a:pPr>
            <a:r>
              <a:t/>
            </a:r>
            <a:endParaRPr b="1" sz="2000">
              <a:latin typeface="Nunito"/>
              <a:ea typeface="Nunito"/>
              <a:cs typeface="Nunito"/>
              <a:sym typeface="Nunito"/>
            </a:endParaRPr>
          </a:p>
          <a:p>
            <a:pPr indent="-342900" lvl="0" marL="457200" rtl="0" algn="l">
              <a:lnSpc>
                <a:spcPct val="115000"/>
              </a:lnSpc>
              <a:spcBef>
                <a:spcPts val="1000"/>
              </a:spcBef>
              <a:spcAft>
                <a:spcPts val="0"/>
              </a:spcAft>
              <a:buSzPts val="1800"/>
              <a:buChar char="❖"/>
            </a:pPr>
            <a:r>
              <a:rPr lang="en" sz="1500"/>
              <a:t>Se tiene que medir el éxito específico del proyecto UX.  Se tiene que centrar en lo que realmente el proyecto es capaz de cambiar.</a:t>
            </a:r>
            <a:endParaRPr sz="1500"/>
          </a:p>
          <a:p>
            <a:pPr indent="-342900" lvl="0" marL="457200" rtl="0" algn="l">
              <a:lnSpc>
                <a:spcPct val="115000"/>
              </a:lnSpc>
              <a:spcBef>
                <a:spcPts val="0"/>
              </a:spcBef>
              <a:spcAft>
                <a:spcPts val="0"/>
              </a:spcAft>
              <a:buSzPts val="1800"/>
              <a:buChar char="❖"/>
            </a:pPr>
            <a:r>
              <a:rPr lang="en" sz="1500"/>
              <a:t>Las métricas pueden ser cualitativas o cuantitativas</a:t>
            </a:r>
            <a:endParaRPr/>
          </a:p>
        </p:txBody>
      </p:sp>
      <p:pic>
        <p:nvPicPr>
          <p:cNvPr id="829" name="Google Shape;829;p23"/>
          <p:cNvPicPr preferRelativeResize="0"/>
          <p:nvPr/>
        </p:nvPicPr>
        <p:blipFill>
          <a:blip r:embed="rId3">
            <a:alphaModFix/>
          </a:blip>
          <a:stretch>
            <a:fillRect/>
          </a:stretch>
        </p:blipFill>
        <p:spPr>
          <a:xfrm>
            <a:off x="465800" y="1288975"/>
            <a:ext cx="763275" cy="624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04"/>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a:t>
            </a:r>
            <a:r>
              <a:rPr lang="en"/>
              <a:t>roceso de </a:t>
            </a:r>
            <a:r>
              <a:rPr lang="en" sz="3000"/>
              <a:t>Diary Studies</a:t>
            </a:r>
            <a:endParaRPr/>
          </a:p>
        </p:txBody>
      </p:sp>
      <p:sp>
        <p:nvSpPr>
          <p:cNvPr id="1376" name="Google Shape;1376;p104"/>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4) </a:t>
            </a:r>
            <a:r>
              <a:rPr lang="en" sz="1500"/>
              <a:t>Hacer que los materiales se vean atractivos y profesionales.</a:t>
            </a:r>
            <a:endParaRPr b="1" sz="1500">
              <a:latin typeface="Nunito"/>
              <a:ea typeface="Nunito"/>
              <a:cs typeface="Nunito"/>
              <a:sym typeface="Nunito"/>
            </a:endParaRPr>
          </a:p>
          <a:p>
            <a:pPr indent="0" lvl="0" marL="0" rtl="0" algn="l">
              <a:lnSpc>
                <a:spcPct val="115000"/>
              </a:lnSpc>
              <a:spcBef>
                <a:spcPts val="1000"/>
              </a:spcBef>
              <a:spcAft>
                <a:spcPts val="0"/>
              </a:spcAft>
              <a:buNone/>
            </a:pPr>
            <a:r>
              <a:rPr b="1" lang="en" sz="1500">
                <a:latin typeface="Nunito"/>
                <a:ea typeface="Nunito"/>
                <a:cs typeface="Nunito"/>
                <a:sym typeface="Nunito"/>
              </a:rPr>
              <a:t>5)</a:t>
            </a:r>
            <a:r>
              <a:rPr lang="en" sz="1500"/>
              <a:t> Prestes - Piloto.</a:t>
            </a:r>
            <a:endParaRPr b="1" sz="1500">
              <a:latin typeface="Nunito"/>
              <a:ea typeface="Nunito"/>
              <a:cs typeface="Nunito"/>
              <a:sym typeface="Nunito"/>
            </a:endParaRPr>
          </a:p>
          <a:p>
            <a:pPr indent="0" lvl="0" marL="0" marR="0" rtl="0" algn="l">
              <a:lnSpc>
                <a:spcPct val="115000"/>
              </a:lnSpc>
              <a:spcBef>
                <a:spcPts val="1000"/>
              </a:spcBef>
              <a:spcAft>
                <a:spcPts val="0"/>
              </a:spcAft>
              <a:buNone/>
            </a:pPr>
            <a:r>
              <a:rPr b="1" lang="en" sz="1500">
                <a:latin typeface="Nunito"/>
                <a:ea typeface="Nunito"/>
                <a:cs typeface="Nunito"/>
                <a:sym typeface="Nunito"/>
              </a:rPr>
              <a:t>6) </a:t>
            </a:r>
            <a:r>
              <a:rPr lang="en" sz="1500"/>
              <a:t>Contactar regularmente a los participantes para atrapar los Contactar regularmente a los participantes para atrapar los problemas que ellos creen que no hay que reportar.problemas que ellos creen que no hay que reportar.</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7</a:t>
            </a:r>
            <a:r>
              <a:rPr b="1" lang="en" sz="1500">
                <a:latin typeface="Nunito"/>
                <a:ea typeface="Nunito"/>
                <a:cs typeface="Nunito"/>
                <a:sym typeface="Nunito"/>
              </a:rPr>
              <a:t>)</a:t>
            </a:r>
            <a:r>
              <a:rPr lang="en" sz="1500"/>
              <a:t> Animar el tipo de participación que uno quiere tener. Recordarles de tiempos límites.</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8</a:t>
            </a:r>
            <a:r>
              <a:rPr b="1" lang="en" sz="1500">
                <a:latin typeface="Nunito"/>
                <a:ea typeface="Nunito"/>
                <a:cs typeface="Nunito"/>
                <a:sym typeface="Nunito"/>
              </a:rPr>
              <a:t>)</a:t>
            </a:r>
            <a:r>
              <a:rPr lang="en" sz="1500"/>
              <a:t> </a:t>
            </a:r>
            <a:r>
              <a:rPr lang="en" sz="1500"/>
              <a:t>Recordarles por qué nos están ayudando.</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9</a:t>
            </a:r>
            <a:r>
              <a:rPr b="1" lang="en" sz="1500">
                <a:latin typeface="Nunito"/>
                <a:ea typeface="Nunito"/>
                <a:cs typeface="Nunito"/>
                <a:sym typeface="Nunito"/>
              </a:rPr>
              <a:t>) </a:t>
            </a:r>
            <a:r>
              <a:rPr lang="en" sz="1500"/>
              <a:t>Agendar entrevistas de seguimiento mientras aún recuerdan los eventos del diario.</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377" name="Google Shape;1377;p104"/>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1" name="Shape 1381"/>
        <p:cNvGrpSpPr/>
        <p:nvPr/>
      </p:nvGrpSpPr>
      <p:grpSpPr>
        <a:xfrm>
          <a:off x="0" y="0"/>
          <a:ext cx="0" cy="0"/>
          <a:chOff x="0" y="0"/>
          <a:chExt cx="0" cy="0"/>
        </a:xfrm>
      </p:grpSpPr>
      <p:sp>
        <p:nvSpPr>
          <p:cNvPr id="1382" name="Google Shape;1382;p105"/>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a:t>
            </a:r>
            <a:r>
              <a:rPr lang="en">
                <a:solidFill>
                  <a:schemeClr val="lt1"/>
                </a:solidFill>
              </a:rPr>
              <a:t> Diary Studies</a:t>
            </a:r>
            <a:endParaRPr>
              <a:solidFill>
                <a:schemeClr val="lt1"/>
              </a:solidFill>
            </a:endParaRPr>
          </a:p>
        </p:txBody>
      </p:sp>
      <p:pic>
        <p:nvPicPr>
          <p:cNvPr id="1383" name="Google Shape;1383;p105"/>
          <p:cNvPicPr preferRelativeResize="0"/>
          <p:nvPr/>
        </p:nvPicPr>
        <p:blipFill>
          <a:blip r:embed="rId3">
            <a:alphaModFix/>
          </a:blip>
          <a:stretch>
            <a:fillRect/>
          </a:stretch>
        </p:blipFill>
        <p:spPr>
          <a:xfrm>
            <a:off x="2691525" y="968875"/>
            <a:ext cx="3760950" cy="37609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7" name="Shape 1387"/>
        <p:cNvGrpSpPr/>
        <p:nvPr/>
      </p:nvGrpSpPr>
      <p:grpSpPr>
        <a:xfrm>
          <a:off x="0" y="0"/>
          <a:ext cx="0" cy="0"/>
          <a:chOff x="0" y="0"/>
          <a:chExt cx="0" cy="0"/>
        </a:xfrm>
      </p:grpSpPr>
      <p:sp>
        <p:nvSpPr>
          <p:cNvPr id="1388" name="Google Shape;1388;p106"/>
          <p:cNvSpPr txBox="1"/>
          <p:nvPr>
            <p:ph idx="4294967295" type="title"/>
          </p:nvPr>
        </p:nvSpPr>
        <p:spPr>
          <a:xfrm>
            <a:off x="340700" y="331075"/>
            <a:ext cx="8803200" cy="46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Ejemplo de Diary Studies</a:t>
            </a:r>
            <a:endParaRPr>
              <a:solidFill>
                <a:schemeClr val="lt1"/>
              </a:solidFill>
            </a:endParaRPr>
          </a:p>
        </p:txBody>
      </p:sp>
      <p:pic>
        <p:nvPicPr>
          <p:cNvPr id="1389" name="Google Shape;1389;p106"/>
          <p:cNvPicPr preferRelativeResize="0"/>
          <p:nvPr/>
        </p:nvPicPr>
        <p:blipFill>
          <a:blip r:embed="rId3">
            <a:alphaModFix/>
          </a:blip>
          <a:stretch>
            <a:fillRect/>
          </a:stretch>
        </p:blipFill>
        <p:spPr>
          <a:xfrm>
            <a:off x="1066800" y="943975"/>
            <a:ext cx="7772400" cy="4019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07"/>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User Testing - Usability Testing</a:t>
            </a:r>
            <a:endParaRPr/>
          </a:p>
        </p:txBody>
      </p:sp>
      <p:sp>
        <p:nvSpPr>
          <p:cNvPr id="1395" name="Google Shape;1395;p107"/>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¿Qué es?</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Proceso que utiliza a las personas como participantes de testeo que representan una audiencia para evaluar el grado en que un producto cumple criterios de usabilidad</a:t>
            </a:r>
            <a:r>
              <a:rPr lang="en" sz="1500">
                <a:solidFill>
                  <a:srgbClr val="3D464D"/>
                </a:solidFill>
                <a:highlight>
                  <a:srgbClr val="F7F9FA"/>
                </a:highlight>
                <a:latin typeface="Times New Roman"/>
                <a:ea typeface="Times New Roman"/>
                <a:cs typeface="Times New Roman"/>
                <a:sym typeface="Times New Roman"/>
              </a:rPr>
              <a:t>. </a:t>
            </a:r>
            <a:endParaRPr sz="15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rPr lang="en" sz="1500"/>
              <a:t>Esta inclusión de usuarios representados elimina las técnicas como evaluaciones por expertos y todo aquello que no incluya a personas usuarias como parte del proceso de testing.</a:t>
            </a:r>
            <a:endParaRPr sz="15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396" name="Google Shape;1396;p107"/>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08"/>
          <p:cNvSpPr txBox="1"/>
          <p:nvPr>
            <p:ph type="title"/>
          </p:nvPr>
        </p:nvSpPr>
        <p:spPr>
          <a:xfrm>
            <a:off x="448000" y="374300"/>
            <a:ext cx="7283100" cy="46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User Testing - Usability Testing</a:t>
            </a:r>
            <a:endParaRPr/>
          </a:p>
        </p:txBody>
      </p:sp>
      <p:sp>
        <p:nvSpPr>
          <p:cNvPr id="1402" name="Google Shape;1402;p108"/>
          <p:cNvSpPr txBox="1"/>
          <p:nvPr>
            <p:ph idx="1" type="body"/>
          </p:nvPr>
        </p:nvSpPr>
        <p:spPr>
          <a:xfrm>
            <a:off x="448000" y="1155750"/>
            <a:ext cx="7488900" cy="38412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500">
                <a:latin typeface="Nunito"/>
                <a:ea typeface="Nunito"/>
                <a:cs typeface="Nunito"/>
                <a:sym typeface="Nunito"/>
              </a:rPr>
              <a:t>¿Para qué se puede utilizar?</a:t>
            </a:r>
            <a:endParaRPr b="1" sz="1500">
              <a:latin typeface="Nunito"/>
              <a:ea typeface="Nunito"/>
              <a:cs typeface="Nunito"/>
              <a:sym typeface="Nunito"/>
            </a:endParaRPr>
          </a:p>
          <a:p>
            <a:pPr indent="0" lvl="0" marL="0" rtl="0" algn="l">
              <a:lnSpc>
                <a:spcPct val="115000"/>
              </a:lnSpc>
              <a:spcBef>
                <a:spcPts val="1000"/>
              </a:spcBef>
              <a:spcAft>
                <a:spcPts val="0"/>
              </a:spcAft>
              <a:buNone/>
            </a:pPr>
            <a:r>
              <a:rPr lang="en" sz="1500"/>
              <a:t>Recabar información del diseño (overall) para identificar o rectificar para asegurarnos que los productos son:</a:t>
            </a:r>
            <a:endParaRPr sz="1500"/>
          </a:p>
          <a:p>
            <a:pPr indent="-323850" lvl="0" marL="457200" rtl="0" algn="l">
              <a:lnSpc>
                <a:spcPct val="115000"/>
              </a:lnSpc>
              <a:spcBef>
                <a:spcPts val="1000"/>
              </a:spcBef>
              <a:spcAft>
                <a:spcPts val="0"/>
              </a:spcAft>
              <a:buSzPts val="1500"/>
              <a:buChar char="❖"/>
            </a:pPr>
            <a:r>
              <a:rPr lang="en" sz="1500"/>
              <a:t>Usables y valorados por la audiencia.</a:t>
            </a:r>
            <a:endParaRPr sz="1500"/>
          </a:p>
          <a:p>
            <a:pPr indent="-323850" lvl="0" marL="457200" rtl="0" algn="l">
              <a:lnSpc>
                <a:spcPct val="115000"/>
              </a:lnSpc>
              <a:spcBef>
                <a:spcPts val="0"/>
              </a:spcBef>
              <a:spcAft>
                <a:spcPts val="0"/>
              </a:spcAft>
              <a:buSzPts val="1500"/>
              <a:buChar char="❖"/>
            </a:pPr>
            <a:r>
              <a:rPr lang="en" sz="1500"/>
              <a:t>Fáciles de aprender.</a:t>
            </a:r>
            <a:endParaRPr sz="1500"/>
          </a:p>
          <a:p>
            <a:pPr indent="-323850" lvl="0" marL="457200" rtl="0" algn="l">
              <a:lnSpc>
                <a:spcPct val="115000"/>
              </a:lnSpc>
              <a:spcBef>
                <a:spcPts val="0"/>
              </a:spcBef>
              <a:spcAft>
                <a:spcPts val="0"/>
              </a:spcAft>
              <a:buSzPts val="1500"/>
              <a:buChar char="❖"/>
            </a:pPr>
            <a:r>
              <a:rPr lang="en" sz="1500"/>
              <a:t>Facilitan a las personas a ser eficientes en lo que quieren hacer.</a:t>
            </a:r>
            <a:endParaRPr sz="1500"/>
          </a:p>
          <a:p>
            <a:pPr indent="-323850" lvl="0" marL="457200" rtl="0" algn="l">
              <a:lnSpc>
                <a:spcPct val="115000"/>
              </a:lnSpc>
              <a:spcBef>
                <a:spcPts val="0"/>
              </a:spcBef>
              <a:spcAft>
                <a:spcPts val="0"/>
              </a:spcAft>
              <a:buSzPts val="1500"/>
              <a:buChar char="❖"/>
            </a:pPr>
            <a:r>
              <a:rPr lang="en" sz="1500"/>
              <a:t>Las personas están satisfechas al utilizarlo.</a:t>
            </a:r>
            <a:endParaRPr sz="1500"/>
          </a:p>
          <a:p>
            <a:pPr indent="0" lvl="0" marL="457200" rtl="0" algn="l">
              <a:lnSpc>
                <a:spcPct val="115000"/>
              </a:lnSpc>
              <a:spcBef>
                <a:spcPts val="1000"/>
              </a:spcBef>
              <a:spcAft>
                <a:spcPts val="0"/>
              </a:spcAft>
              <a:buNone/>
            </a:pPr>
            <a:r>
              <a:t/>
            </a:r>
            <a:endParaRPr sz="1500"/>
          </a:p>
          <a:p>
            <a:pPr indent="0" lvl="0" marL="457200" rtl="0" algn="l">
              <a:lnSpc>
                <a:spcPct val="115000"/>
              </a:lnSpc>
              <a:spcBef>
                <a:spcPts val="1000"/>
              </a:spcBef>
              <a:spcAft>
                <a:spcPts val="0"/>
              </a:spcAft>
              <a:buNone/>
            </a:pPr>
            <a:r>
              <a:t/>
            </a:r>
            <a:endParaRPr sz="1500"/>
          </a:p>
          <a:p>
            <a:pPr indent="0" lvl="0" marL="457200" rtl="0" algn="l">
              <a:spcBef>
                <a:spcPts val="1000"/>
              </a:spcBef>
              <a:spcAft>
                <a:spcPts val="0"/>
              </a:spcAft>
              <a:buNone/>
            </a:pPr>
            <a:r>
              <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Clr>
                <a:schemeClr val="dk1"/>
              </a:buClr>
              <a:buSzPts val="1100"/>
              <a:buFont typeface="Arial"/>
              <a:buNone/>
            </a:pPr>
            <a:r>
              <a:t/>
            </a:r>
            <a:endParaRPr b="1" sz="1500">
              <a:latin typeface="Nunito"/>
              <a:ea typeface="Nunito"/>
              <a:cs typeface="Nunito"/>
              <a:sym typeface="Nunito"/>
            </a:endParaRPr>
          </a:p>
          <a:p>
            <a:pPr indent="0" lvl="0" marL="0" rtl="0" algn="l">
              <a:spcBef>
                <a:spcPts val="1000"/>
              </a:spcBef>
              <a:spcAft>
                <a:spcPts val="1000"/>
              </a:spcAft>
              <a:buClr>
                <a:schemeClr val="dk1"/>
              </a:buClr>
              <a:buSzPts val="1100"/>
              <a:buFont typeface="Arial"/>
              <a:buNone/>
            </a:pPr>
            <a:r>
              <a:t/>
            </a:r>
            <a:endParaRPr b="1" sz="1200"/>
          </a:p>
        </p:txBody>
      </p:sp>
      <p:sp>
        <p:nvSpPr>
          <p:cNvPr id="1403" name="Google Shape;1403;p108"/>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9"/>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Proceso de </a:t>
            </a:r>
            <a:r>
              <a:rPr lang="en" sz="3000"/>
              <a:t>User Testing - Usability Testing</a:t>
            </a:r>
            <a:endParaRPr/>
          </a:p>
        </p:txBody>
      </p:sp>
      <p:sp>
        <p:nvSpPr>
          <p:cNvPr id="1409" name="Google Shape;1409;p109"/>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1500">
                <a:latin typeface="Nunito"/>
                <a:ea typeface="Nunito"/>
                <a:cs typeface="Nunito"/>
                <a:sym typeface="Nunito"/>
              </a:rPr>
              <a:t>Tipos de Usability Testing</a:t>
            </a:r>
            <a:endParaRPr sz="1500"/>
          </a:p>
          <a:p>
            <a:pPr indent="0" lvl="0" marL="0" marR="0" rtl="0" algn="l">
              <a:lnSpc>
                <a:spcPct val="115000"/>
              </a:lnSpc>
              <a:spcBef>
                <a:spcPts val="1000"/>
              </a:spcBef>
              <a:spcAft>
                <a:spcPts val="0"/>
              </a:spcAft>
              <a:buNone/>
            </a:pPr>
            <a:r>
              <a:rPr lang="en" sz="1500"/>
              <a:t>Existen </a:t>
            </a:r>
            <a:r>
              <a:rPr lang="en" sz="1500"/>
              <a:t>diferentes</a:t>
            </a:r>
            <a:r>
              <a:rPr lang="en" sz="1500"/>
              <a:t> procesos de testeo. A continuación una lista de ellos y seguidamente se </a:t>
            </a:r>
            <a:r>
              <a:rPr lang="en" sz="1500"/>
              <a:t>explicará</a:t>
            </a:r>
            <a:r>
              <a:rPr lang="en" sz="1500"/>
              <a:t> uno por uno. </a:t>
            </a:r>
            <a:endParaRPr sz="1500"/>
          </a:p>
          <a:p>
            <a:pPr indent="-323850" lvl="0" marL="457200" marR="0" rtl="0" algn="l">
              <a:lnSpc>
                <a:spcPct val="115000"/>
              </a:lnSpc>
              <a:spcBef>
                <a:spcPts val="1000"/>
              </a:spcBef>
              <a:spcAft>
                <a:spcPts val="0"/>
              </a:spcAft>
              <a:buSzPts val="1500"/>
              <a:buChar char="❖"/>
            </a:pPr>
            <a:r>
              <a:rPr lang="en" sz="1500"/>
              <a:t>Investigación Clásica</a:t>
            </a:r>
            <a:endParaRPr sz="1500"/>
          </a:p>
          <a:p>
            <a:pPr indent="-323850" lvl="0" marL="457200" marR="0" rtl="0" algn="l">
              <a:lnSpc>
                <a:spcPct val="115000"/>
              </a:lnSpc>
              <a:spcBef>
                <a:spcPts val="0"/>
              </a:spcBef>
              <a:spcAft>
                <a:spcPts val="0"/>
              </a:spcAft>
              <a:buSzPts val="1500"/>
              <a:buChar char="❖"/>
            </a:pPr>
            <a:r>
              <a:rPr lang="en" sz="1500"/>
              <a:t>Investigación Exploratoria</a:t>
            </a:r>
            <a:endParaRPr sz="1500"/>
          </a:p>
          <a:p>
            <a:pPr indent="-323850" lvl="0" marL="457200" marR="0" rtl="0" algn="l">
              <a:lnSpc>
                <a:spcPct val="115000"/>
              </a:lnSpc>
              <a:spcBef>
                <a:spcPts val="0"/>
              </a:spcBef>
              <a:spcAft>
                <a:spcPts val="0"/>
              </a:spcAft>
              <a:buSzPts val="1500"/>
              <a:buChar char="❖"/>
            </a:pPr>
            <a:r>
              <a:rPr lang="en" sz="1500"/>
              <a:t>Investigación Evaluativo</a:t>
            </a:r>
            <a:endParaRPr sz="1500"/>
          </a:p>
          <a:p>
            <a:pPr indent="-323850" lvl="0" marL="457200" marR="0" rtl="0" algn="l">
              <a:lnSpc>
                <a:spcPct val="115000"/>
              </a:lnSpc>
              <a:spcBef>
                <a:spcPts val="0"/>
              </a:spcBef>
              <a:spcAft>
                <a:spcPts val="0"/>
              </a:spcAft>
              <a:buSzPts val="1500"/>
              <a:buChar char="❖"/>
            </a:pPr>
            <a:r>
              <a:rPr lang="en" sz="1500"/>
              <a:t>Investigación de Validación</a:t>
            </a:r>
            <a:endParaRPr sz="1500"/>
          </a:p>
          <a:p>
            <a:pPr indent="-323850" lvl="0" marL="457200" marR="0" rtl="0" algn="l">
              <a:lnSpc>
                <a:spcPct val="115000"/>
              </a:lnSpc>
              <a:spcBef>
                <a:spcPts val="0"/>
              </a:spcBef>
              <a:spcAft>
                <a:spcPts val="0"/>
              </a:spcAft>
              <a:buSzPts val="1500"/>
              <a:buChar char="❖"/>
            </a:pPr>
            <a:r>
              <a:rPr lang="en" sz="1500"/>
              <a:t>Investigación Comparativo</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10" name="Google Shape;1410;p109"/>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0"/>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   Proceso de </a:t>
            </a:r>
            <a:r>
              <a:rPr lang="en" sz="3000"/>
              <a:t>User Testing - Usability Testing</a:t>
            </a:r>
            <a:endParaRPr/>
          </a:p>
        </p:txBody>
      </p:sp>
      <p:sp>
        <p:nvSpPr>
          <p:cNvPr id="1416" name="Google Shape;1416;p110"/>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Características Generales para todos los tipos de Usability Testing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marR="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17" name="Google Shape;1417;p110"/>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18" name="Google Shape;1418;p110"/>
          <p:cNvPicPr preferRelativeResize="0"/>
          <p:nvPr/>
        </p:nvPicPr>
        <p:blipFill>
          <a:blip r:embed="rId3">
            <a:alphaModFix/>
          </a:blip>
          <a:stretch>
            <a:fillRect/>
          </a:stretch>
        </p:blipFill>
        <p:spPr>
          <a:xfrm>
            <a:off x="1264966" y="1598299"/>
            <a:ext cx="5988168" cy="33342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11"/>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
        <p:nvSpPr>
          <p:cNvPr id="1424" name="Google Shape;1424;p111"/>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sz="2000">
                <a:latin typeface="Nunito"/>
                <a:ea typeface="Nunito"/>
                <a:cs typeface="Nunito"/>
                <a:sym typeface="Nunito"/>
              </a:rPr>
              <a:t>Investigación Clásica:</a:t>
            </a:r>
            <a:endParaRPr b="1" sz="1500">
              <a:latin typeface="Nunito"/>
              <a:ea typeface="Nunito"/>
              <a:cs typeface="Nunito"/>
              <a:sym typeface="Nunito"/>
            </a:endParaRPr>
          </a:p>
          <a:p>
            <a:pPr indent="0" lvl="0" marL="0" rtl="0" algn="l">
              <a:lnSpc>
                <a:spcPct val="115000"/>
              </a:lnSpc>
              <a:spcBef>
                <a:spcPts val="1000"/>
              </a:spcBef>
              <a:spcAft>
                <a:spcPts val="0"/>
              </a:spcAft>
              <a:buNone/>
            </a:pPr>
            <a:r>
              <a:rPr b="1" lang="en" sz="1500">
                <a:latin typeface="Nunito"/>
                <a:ea typeface="Nunito"/>
                <a:cs typeface="Nunito"/>
                <a:sym typeface="Nunito"/>
              </a:rPr>
              <a:t>1</a:t>
            </a:r>
            <a:r>
              <a:rPr b="1" lang="en" sz="1500">
                <a:latin typeface="Nunito"/>
                <a:ea typeface="Nunito"/>
                <a:cs typeface="Nunito"/>
                <a:sym typeface="Nunito"/>
              </a:rPr>
              <a:t>) </a:t>
            </a:r>
            <a:r>
              <a:rPr lang="en" sz="1500"/>
              <a:t>Desarrollar una pregunta de investigación y/o objetivos.</a:t>
            </a:r>
            <a:endParaRPr b="1" sz="1500">
              <a:latin typeface="Nunito"/>
              <a:ea typeface="Nunito"/>
              <a:cs typeface="Nunito"/>
              <a:sym typeface="Nunito"/>
            </a:endParaRPr>
          </a:p>
          <a:p>
            <a:pPr indent="0" lvl="0" marL="0" rtl="0" algn="l">
              <a:lnSpc>
                <a:spcPct val="115000"/>
              </a:lnSpc>
              <a:spcBef>
                <a:spcPts val="1000"/>
              </a:spcBef>
              <a:spcAft>
                <a:spcPts val="0"/>
              </a:spcAft>
              <a:buNone/>
            </a:pPr>
            <a:r>
              <a:rPr b="1" lang="en" sz="1500">
                <a:latin typeface="Nunito"/>
                <a:ea typeface="Nunito"/>
                <a:cs typeface="Nunito"/>
                <a:sym typeface="Nunito"/>
              </a:rPr>
              <a:t>2)</a:t>
            </a:r>
            <a:r>
              <a:rPr lang="en" sz="1500"/>
              <a:t> </a:t>
            </a:r>
            <a:r>
              <a:rPr lang="en" sz="1500"/>
              <a:t>Usar una muestra representativa de usuarios metas que esté randomizada.</a:t>
            </a:r>
            <a:endParaRPr b="1" sz="1500">
              <a:latin typeface="Nunito"/>
              <a:ea typeface="Nunito"/>
              <a:cs typeface="Nunito"/>
              <a:sym typeface="Nunito"/>
            </a:endParaRPr>
          </a:p>
          <a:p>
            <a:pPr indent="0" lvl="0" marL="0" marR="0" rtl="0" algn="l">
              <a:lnSpc>
                <a:spcPct val="115000"/>
              </a:lnSpc>
              <a:spcBef>
                <a:spcPts val="1000"/>
              </a:spcBef>
              <a:spcAft>
                <a:spcPts val="0"/>
              </a:spcAft>
              <a:buNone/>
            </a:pPr>
            <a:r>
              <a:rPr b="1" lang="en" sz="1500">
                <a:latin typeface="Nunito"/>
                <a:ea typeface="Nunito"/>
                <a:cs typeface="Nunito"/>
                <a:sym typeface="Nunito"/>
              </a:rPr>
              <a:t>3)</a:t>
            </a:r>
            <a:r>
              <a:rPr lang="en" sz="1500"/>
              <a:t> Representación en el ambiente de trabajo.</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4)</a:t>
            </a:r>
            <a:r>
              <a:rPr lang="en" sz="1500"/>
              <a:t> Observación de los usuarios que usan el producto.</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5)</a:t>
            </a:r>
            <a:r>
              <a:rPr lang="en" sz="1500"/>
              <a:t> Entrevistas semi-estructuradas por un moderador.</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6)</a:t>
            </a:r>
            <a:r>
              <a:rPr lang="en" sz="1500"/>
              <a:t> Recolección de datos cuantitativos y cualitativos en desempeño y en preferencia de medidas.</a:t>
            </a:r>
            <a:endParaRPr sz="1500"/>
          </a:p>
          <a:p>
            <a:pPr indent="0" lvl="0" marL="0" marR="0" rtl="0" algn="l">
              <a:lnSpc>
                <a:spcPct val="115000"/>
              </a:lnSpc>
              <a:spcBef>
                <a:spcPts val="1000"/>
              </a:spcBef>
              <a:spcAft>
                <a:spcPts val="0"/>
              </a:spcAft>
              <a:buNone/>
            </a:pPr>
            <a:r>
              <a:rPr b="1" lang="en" sz="1500">
                <a:latin typeface="Nunito"/>
                <a:ea typeface="Nunito"/>
                <a:cs typeface="Nunito"/>
                <a:sym typeface="Nunito"/>
              </a:rPr>
              <a:t>7)</a:t>
            </a:r>
            <a:r>
              <a:rPr lang="en" sz="1500"/>
              <a:t> Recomendaciones de las mejoras al diseño del producto.</a:t>
            </a:r>
            <a:endParaRPr sz="1200">
              <a:solidFill>
                <a:srgbClr val="3D464D"/>
              </a:solidFill>
              <a:highlight>
                <a:srgbClr val="F7F9FA"/>
              </a:highlight>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25" name="Google Shape;1425;p111"/>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2"/>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1500">
                <a:latin typeface="Nunito"/>
                <a:ea typeface="Nunito"/>
                <a:cs typeface="Nunito"/>
                <a:sym typeface="Nunito"/>
              </a:rPr>
              <a:t>Limitaciones de la </a:t>
            </a:r>
            <a:r>
              <a:rPr b="1" lang="en" sz="1500">
                <a:latin typeface="Nunito"/>
                <a:ea typeface="Nunito"/>
                <a:cs typeface="Nunito"/>
                <a:sym typeface="Nunito"/>
              </a:rPr>
              <a:t>Investigación Clásica:</a:t>
            </a:r>
            <a:endParaRPr b="1" sz="1500">
              <a:latin typeface="Nunito"/>
              <a:ea typeface="Nunito"/>
              <a:cs typeface="Nunito"/>
              <a:sym typeface="Nunito"/>
            </a:endParaRPr>
          </a:p>
          <a:p>
            <a:pPr indent="0" lvl="0" marL="0" marR="0" rtl="0" algn="l">
              <a:lnSpc>
                <a:spcPct val="115000"/>
              </a:lnSpc>
              <a:spcBef>
                <a:spcPts val="1000"/>
              </a:spcBef>
              <a:spcAft>
                <a:spcPts val="0"/>
              </a:spcAft>
              <a:buNone/>
            </a:pPr>
            <a:r>
              <a:rPr lang="en" sz="1500"/>
              <a:t>Este proceso no garantiza que vaya a ser un éxito o probar que sea usable</a:t>
            </a:r>
            <a:endParaRPr sz="1500"/>
          </a:p>
          <a:p>
            <a:pPr indent="-323850" lvl="0" marL="457200" marR="0" rtl="0" algn="l">
              <a:lnSpc>
                <a:spcPct val="115000"/>
              </a:lnSpc>
              <a:spcBef>
                <a:spcPts val="1000"/>
              </a:spcBef>
              <a:spcAft>
                <a:spcPts val="0"/>
              </a:spcAft>
              <a:buSzPts val="1500"/>
              <a:buChar char="❖"/>
            </a:pPr>
            <a:r>
              <a:rPr lang="en" sz="1500"/>
              <a:t>El testeo es una situación artificial.</a:t>
            </a:r>
            <a:endParaRPr sz="1500"/>
          </a:p>
          <a:p>
            <a:pPr indent="-323850" lvl="0" marL="457200" marR="0" rtl="0" algn="l">
              <a:lnSpc>
                <a:spcPct val="115000"/>
              </a:lnSpc>
              <a:spcBef>
                <a:spcPts val="0"/>
              </a:spcBef>
              <a:spcAft>
                <a:spcPts val="0"/>
              </a:spcAft>
              <a:buSzPts val="1500"/>
              <a:buChar char="❖"/>
            </a:pPr>
            <a:r>
              <a:rPr lang="en" sz="1500"/>
              <a:t>Los resultados no demuestran que un producto funciona.</a:t>
            </a:r>
            <a:endParaRPr sz="1500"/>
          </a:p>
          <a:p>
            <a:pPr indent="-323850" lvl="0" marL="457200" marR="0" rtl="0" algn="l">
              <a:lnSpc>
                <a:spcPct val="115000"/>
              </a:lnSpc>
              <a:spcBef>
                <a:spcPts val="0"/>
              </a:spcBef>
              <a:spcAft>
                <a:spcPts val="0"/>
              </a:spcAft>
              <a:buSzPts val="1500"/>
              <a:buChar char="❖"/>
            </a:pPr>
            <a:r>
              <a:rPr lang="en" sz="1500"/>
              <a:t>Los participantes raramente representan a la población meta.</a:t>
            </a:r>
            <a:endParaRPr sz="1500"/>
          </a:p>
          <a:p>
            <a:pPr indent="-323850" lvl="0" marL="457200" marR="0" rtl="0" algn="l">
              <a:lnSpc>
                <a:spcPct val="115000"/>
              </a:lnSpc>
              <a:spcBef>
                <a:spcPts val="0"/>
              </a:spcBef>
              <a:spcAft>
                <a:spcPts val="0"/>
              </a:spcAft>
              <a:buSzPts val="1500"/>
              <a:buChar char="❖"/>
            </a:pPr>
            <a:r>
              <a:rPr lang="en" sz="1500"/>
              <a:t>Testeo no es siempre la mejor técnica a utilizar.</a:t>
            </a:r>
            <a:endParaRPr sz="1500"/>
          </a:p>
          <a:p>
            <a:pPr indent="0" lvl="0" marL="9144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31" name="Google Shape;1431;p112"/>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2" name="Google Shape;1432;p112"/>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13"/>
          <p:cNvSpPr txBox="1"/>
          <p:nvPr>
            <p:ph idx="1" type="body"/>
          </p:nvPr>
        </p:nvSpPr>
        <p:spPr>
          <a:xfrm>
            <a:off x="474125" y="1154925"/>
            <a:ext cx="7518300" cy="3930000"/>
          </a:xfrm>
          <a:prstGeom prst="rect">
            <a:avLst/>
          </a:prstGeom>
        </p:spPr>
        <p:txBody>
          <a:bodyPr anchorCtr="0" anchor="t" bIns="0" lIns="0" spcFirstLastPara="1" rIns="0" wrap="square" tIns="0">
            <a:noAutofit/>
          </a:bodyPr>
          <a:lstStyle/>
          <a:p>
            <a:pPr indent="0" lvl="0" marL="0" marR="0" rtl="0" algn="l">
              <a:lnSpc>
                <a:spcPct val="115000"/>
              </a:lnSpc>
              <a:spcBef>
                <a:spcPts val="600"/>
              </a:spcBef>
              <a:spcAft>
                <a:spcPts val="0"/>
              </a:spcAft>
              <a:buNone/>
            </a:pPr>
            <a:r>
              <a:rPr b="1" lang="en" sz="2000">
                <a:latin typeface="Nunito"/>
                <a:ea typeface="Nunito"/>
                <a:cs typeface="Nunito"/>
                <a:sym typeface="Nunito"/>
              </a:rPr>
              <a:t>Investigación Exploratoria</a:t>
            </a:r>
            <a:r>
              <a:rPr b="1" lang="en" sz="2000">
                <a:latin typeface="Nunito"/>
                <a:ea typeface="Nunito"/>
                <a:cs typeface="Nunito"/>
                <a:sym typeface="Nunito"/>
              </a:rPr>
              <a:t>:</a:t>
            </a:r>
            <a:endParaRPr b="1" sz="2000">
              <a:latin typeface="Nunito"/>
              <a:ea typeface="Nunito"/>
              <a:cs typeface="Nunito"/>
              <a:sym typeface="Nunito"/>
            </a:endParaRPr>
          </a:p>
          <a:p>
            <a:pPr indent="0" lvl="0" marL="457200" marR="0" rtl="0" algn="l">
              <a:lnSpc>
                <a:spcPct val="115000"/>
              </a:lnSpc>
              <a:spcBef>
                <a:spcPts val="1000"/>
              </a:spcBef>
              <a:spcAft>
                <a:spcPts val="0"/>
              </a:spcAft>
              <a:buNone/>
            </a:pPr>
            <a:r>
              <a:rPr b="1" lang="en" sz="1500">
                <a:latin typeface="Nunito"/>
                <a:ea typeface="Nunito"/>
                <a:cs typeface="Nunito"/>
                <a:sym typeface="Nunito"/>
              </a:rPr>
              <a:t>¿Cuándo se utiliza?</a:t>
            </a:r>
            <a:endParaRPr b="1" sz="1500">
              <a:latin typeface="Nunito"/>
              <a:ea typeface="Nunito"/>
              <a:cs typeface="Nunito"/>
              <a:sym typeface="Nunito"/>
            </a:endParaRPr>
          </a:p>
          <a:p>
            <a:pPr indent="0" lvl="0" marL="457200" marR="0" rtl="0" algn="l">
              <a:lnSpc>
                <a:spcPct val="115000"/>
              </a:lnSpc>
              <a:spcBef>
                <a:spcPts val="1000"/>
              </a:spcBef>
              <a:spcAft>
                <a:spcPts val="0"/>
              </a:spcAft>
              <a:buNone/>
            </a:pPr>
            <a:r>
              <a:rPr lang="en" sz="1500"/>
              <a:t>Se realiza al inicio del ciclo de diseño. Cuando está siendo definido y diseñado el producto. Pero se tiene definidas las tareas y el perfil de los usuarios.</a:t>
            </a:r>
            <a:endParaRPr sz="1500"/>
          </a:p>
          <a:p>
            <a:pPr indent="0" lvl="0" marL="457200" rtl="0" algn="l">
              <a:lnSpc>
                <a:spcPct val="115000"/>
              </a:lnSpc>
              <a:spcBef>
                <a:spcPts val="1000"/>
              </a:spcBef>
              <a:spcAft>
                <a:spcPts val="0"/>
              </a:spcAft>
              <a:buNone/>
            </a:pPr>
            <a:r>
              <a:rPr b="1" lang="en" sz="1500">
                <a:latin typeface="Nunito"/>
                <a:ea typeface="Nunito"/>
                <a:cs typeface="Nunito"/>
                <a:sym typeface="Nunito"/>
              </a:rPr>
              <a:t>¿Cuál es el objetivo?</a:t>
            </a:r>
            <a:endParaRPr b="1" sz="1500">
              <a:latin typeface="Nunito"/>
              <a:ea typeface="Nunito"/>
              <a:cs typeface="Nunito"/>
              <a:sym typeface="Nunito"/>
            </a:endParaRPr>
          </a:p>
          <a:p>
            <a:pPr indent="-323850" lvl="0" marL="457200" rtl="0" algn="l">
              <a:lnSpc>
                <a:spcPct val="115000"/>
              </a:lnSpc>
              <a:spcBef>
                <a:spcPts val="1000"/>
              </a:spcBef>
              <a:spcAft>
                <a:spcPts val="0"/>
              </a:spcAft>
              <a:buSzPts val="1500"/>
              <a:buChar char="❖"/>
            </a:pPr>
            <a:r>
              <a:rPr lang="en" sz="1500"/>
              <a:t>Examinar la efectividad de los conceptos preliminares de diseño</a:t>
            </a:r>
            <a:endParaRPr sz="1500"/>
          </a:p>
          <a:p>
            <a:pPr indent="-323850" lvl="0" marL="457200" rtl="0" algn="l">
              <a:lnSpc>
                <a:spcPct val="115000"/>
              </a:lnSpc>
              <a:spcBef>
                <a:spcPts val="0"/>
              </a:spcBef>
              <a:spcAft>
                <a:spcPts val="0"/>
              </a:spcAft>
              <a:buSzPts val="1500"/>
              <a:buChar char="❖"/>
            </a:pPr>
            <a:r>
              <a:rPr lang="en" sz="1500"/>
              <a:t>Explorar problemas de operativos</a:t>
            </a:r>
            <a:endParaRPr sz="1500"/>
          </a:p>
          <a:p>
            <a:pPr indent="-323850" lvl="0" marL="457200" rtl="0" algn="l">
              <a:lnSpc>
                <a:spcPct val="115000"/>
              </a:lnSpc>
              <a:spcBef>
                <a:spcPts val="0"/>
              </a:spcBef>
              <a:spcAft>
                <a:spcPts val="0"/>
              </a:spcAft>
              <a:buSzPts val="1500"/>
              <a:buChar char="❖"/>
            </a:pPr>
            <a:r>
              <a:rPr lang="en" sz="1500"/>
              <a:t>Ciertas interacciones ayudan a realizar una tarea específica.</a:t>
            </a:r>
            <a:endParaRPr sz="1500"/>
          </a:p>
          <a:p>
            <a:pPr indent="-323850" lvl="0" marL="457200" rtl="0" algn="l">
              <a:lnSpc>
                <a:spcPct val="115000"/>
              </a:lnSpc>
              <a:spcBef>
                <a:spcPts val="0"/>
              </a:spcBef>
              <a:spcAft>
                <a:spcPts val="0"/>
              </a:spcAft>
              <a:buSzPts val="1500"/>
              <a:buChar char="❖"/>
            </a:pPr>
            <a:r>
              <a:rPr lang="en" sz="1500"/>
              <a:t>Comunica el workflow que queremos dar a entender.</a:t>
            </a:r>
            <a:endParaRPr sz="1500"/>
          </a:p>
          <a:p>
            <a:pPr indent="-323850" lvl="0" marL="457200" rtl="0" algn="l">
              <a:lnSpc>
                <a:spcPct val="115000"/>
              </a:lnSpc>
              <a:spcBef>
                <a:spcPts val="0"/>
              </a:spcBef>
              <a:spcAft>
                <a:spcPts val="0"/>
              </a:spcAft>
              <a:buSzPts val="1500"/>
              <a:buChar char="❖"/>
            </a:pPr>
            <a:r>
              <a:rPr lang="en" sz="1500"/>
              <a:t>Permite que los usuarios naveguen de una pantalla a otra.</a:t>
            </a:r>
            <a:endParaRPr sz="1300">
              <a:solidFill>
                <a:srgbClr val="3D464D"/>
              </a:solidFill>
              <a:highlight>
                <a:srgbClr val="F7F9FA"/>
              </a:highlight>
              <a:latin typeface="Times New Roman"/>
              <a:ea typeface="Times New Roman"/>
              <a:cs typeface="Times New Roman"/>
              <a:sym typeface="Times New Roman"/>
            </a:endParaRPr>
          </a:p>
          <a:p>
            <a:pPr indent="0" lvl="0" marL="45720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200">
              <a:solidFill>
                <a:srgbClr val="3D464D"/>
              </a:solidFill>
              <a:highlight>
                <a:srgbClr val="F7F9FA"/>
              </a:highlight>
              <a:latin typeface="Times New Roman"/>
              <a:ea typeface="Times New Roman"/>
              <a:cs typeface="Times New Roman"/>
              <a:sym typeface="Times New Roman"/>
            </a:endParaRPr>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sz="1500"/>
          </a:p>
          <a:p>
            <a:pPr indent="0" lvl="0" marL="0" marR="0" rtl="0" algn="l">
              <a:lnSpc>
                <a:spcPct val="115000"/>
              </a:lnSpc>
              <a:spcBef>
                <a:spcPts val="1000"/>
              </a:spcBef>
              <a:spcAft>
                <a:spcPts val="0"/>
              </a:spcAft>
              <a:buNone/>
            </a:pPr>
            <a:r>
              <a:t/>
            </a:r>
            <a:endParaRPr b="1" sz="1500">
              <a:latin typeface="Nunito"/>
              <a:ea typeface="Nunito"/>
              <a:cs typeface="Nunito"/>
              <a:sym typeface="Nunito"/>
            </a:endParaRPr>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1438" name="Google Shape;1438;p113"/>
          <p:cNvSpPr txBox="1"/>
          <p:nvPr>
            <p:ph idx="12" type="sldNum"/>
          </p:nvPr>
        </p:nvSpPr>
        <p:spPr>
          <a:xfrm>
            <a:off x="8665029" y="127279"/>
            <a:ext cx="326700" cy="272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9" name="Google Shape;1439;p113"/>
          <p:cNvSpPr txBox="1"/>
          <p:nvPr>
            <p:ph type="title"/>
          </p:nvPr>
        </p:nvSpPr>
        <p:spPr>
          <a:xfrm>
            <a:off x="0" y="127275"/>
            <a:ext cx="8060400" cy="8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Proceso de </a:t>
            </a:r>
            <a:r>
              <a:rPr lang="en" sz="3000"/>
              <a:t>User Testing - Usability Testing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ly template">
  <a:themeElements>
    <a:clrScheme name="Custom 347">
      <a:dk1>
        <a:srgbClr val="21355A"/>
      </a:dk1>
      <a:lt1>
        <a:srgbClr val="FFFFFF"/>
      </a:lt1>
      <a:dk2>
        <a:srgbClr val="59BB00"/>
      </a:dk2>
      <a:lt2>
        <a:srgbClr val="00BABE"/>
      </a:lt2>
      <a:accent1>
        <a:srgbClr val="3AA0FF"/>
      </a:accent1>
      <a:accent2>
        <a:srgbClr val="3924BB"/>
      </a:accent2>
      <a:accent3>
        <a:srgbClr val="D63ED1"/>
      </a:accent3>
      <a:accent4>
        <a:srgbClr val="FF0000"/>
      </a:accent4>
      <a:accent5>
        <a:srgbClr val="FF8200"/>
      </a:accent5>
      <a:accent6>
        <a:srgbClr val="FFCC00"/>
      </a:accent6>
      <a:hlink>
        <a:srgbClr val="1C7AD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